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x="18288000" cy="10287000"/>
  <p:notesSz cx="6858000" cy="9144000"/>
  <p:embeddedFontLst>
    <p:embeddedFont>
      <p:font typeface="Trebuchet MS Bold" charset="1" panose="020B0703020202020204"/>
      <p:regular r:id="rId36"/>
    </p:embeddedFont>
    <p:embeddedFont>
      <p:font typeface="Recoleta Bold" charset="1" panose="00000800000000000000"/>
      <p:regular r:id="rId37"/>
    </p:embeddedFont>
    <p:embeddedFont>
      <p:font typeface="Trebuchet MS" charset="1" panose="020B0603020202020204"/>
      <p:regular r:id="rId38"/>
    </p:embeddedFont>
    <p:embeddedFont>
      <p:font typeface="Recoleta" charset="1" panose="00000500000000000000"/>
      <p:regular r:id="rId39"/>
    </p:embeddedFont>
    <p:embeddedFont>
      <p:font typeface="Roboto Bold" charset="1" panose="02000000000000000000"/>
      <p:regular r:id="rId40"/>
    </p:embeddedFont>
    <p:embeddedFont>
      <p:font typeface="Open Sauce Italics" charset="1" panose="00000500000000000000"/>
      <p:regular r:id="rId41"/>
    </p:embeddedFont>
    <p:embeddedFont>
      <p:font typeface="Glacial Indifference Bold" charset="1" panose="00000800000000000000"/>
      <p:regular r:id="rId42"/>
    </p:embeddedFont>
    <p:embeddedFont>
      <p:font typeface="Glacial Indifference" charset="1" panose="00000000000000000000"/>
      <p:regular r:id="rId43"/>
    </p:embeddedFont>
    <p:embeddedFont>
      <p:font typeface="DM Sans Bold" charset="1" panose="00000000000000000000"/>
      <p:regular r:id="rId44"/>
    </p:embeddedFont>
    <p:embeddedFont>
      <p:font typeface="Trebuchet MS Bold Italics" charset="1" panose="020B0703020202090204"/>
      <p:regular r:id="rId45"/>
    </p:embeddedFont>
    <p:embeddedFont>
      <p:font typeface="Open Sans Bold" charset="1" panose="020B0806030504020204"/>
      <p:regular r:id="rId46"/>
    </p:embeddedFont>
    <p:embeddedFont>
      <p:font typeface="Roboto" charset="1" panose="02000000000000000000"/>
      <p:regular r:id="rId47"/>
    </p:embeddedFont>
    <p:embeddedFont>
      <p:font typeface="DM Serif Display" charset="1" panose="0000000000000000000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png" Type="http://schemas.openxmlformats.org/officeDocument/2006/relationships/image"/><Relationship Id="rId3" Target="../media/image6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5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7.png" Type="http://schemas.openxmlformats.org/officeDocument/2006/relationships/image"/><Relationship Id="rId3" Target="../media/image68.jpeg" Type="http://schemas.openxmlformats.org/officeDocument/2006/relationships/image"/><Relationship Id="rId4" Target="../media/image69.jpeg" Type="http://schemas.openxmlformats.org/officeDocument/2006/relationships/image"/><Relationship Id="rId5" Target="../media/image70.png" Type="http://schemas.openxmlformats.org/officeDocument/2006/relationships/image"/><Relationship Id="rId6" Target="../media/image62.png" Type="http://schemas.openxmlformats.org/officeDocument/2006/relationships/image"/><Relationship Id="rId7" Target="../media/image71.png" Type="http://schemas.openxmlformats.org/officeDocument/2006/relationships/image"/><Relationship Id="rId8" Target="../media/image56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0.svg" Type="http://schemas.openxmlformats.org/officeDocument/2006/relationships/image"/><Relationship Id="rId2" Target="../media/image72.png" Type="http://schemas.openxmlformats.org/officeDocument/2006/relationships/image"/><Relationship Id="rId3" Target="../media/image73.png" Type="http://schemas.openxmlformats.org/officeDocument/2006/relationships/image"/><Relationship Id="rId4" Target="../media/image74.png" Type="http://schemas.openxmlformats.org/officeDocument/2006/relationships/image"/><Relationship Id="rId5" Target="../media/image75.png" Type="http://schemas.openxmlformats.org/officeDocument/2006/relationships/image"/><Relationship Id="rId6" Target="../media/image76.svg" Type="http://schemas.openxmlformats.org/officeDocument/2006/relationships/image"/><Relationship Id="rId7" Target="../media/image77.png" Type="http://schemas.openxmlformats.org/officeDocument/2006/relationships/image"/><Relationship Id="rId8" Target="../media/image78.svg" Type="http://schemas.openxmlformats.org/officeDocument/2006/relationships/image"/><Relationship Id="rId9" Target="../media/image79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1.png" Type="http://schemas.openxmlformats.org/officeDocument/2006/relationships/image"/><Relationship Id="rId3" Target="../media/image82.png" Type="http://schemas.openxmlformats.org/officeDocument/2006/relationships/image"/><Relationship Id="rId4" Target="../media/image83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4.png" Type="http://schemas.openxmlformats.org/officeDocument/2006/relationships/image"/><Relationship Id="rId3" Target="../media/image85.png" Type="http://schemas.openxmlformats.org/officeDocument/2006/relationships/image"/><Relationship Id="rId4" Target="../media/image86.png" Type="http://schemas.openxmlformats.org/officeDocument/2006/relationships/image"/><Relationship Id="rId5" Target="../media/image87.png" Type="http://schemas.openxmlformats.org/officeDocument/2006/relationships/image"/><Relationship Id="rId6" Target="../media/image8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9.png" Type="http://schemas.openxmlformats.org/officeDocument/2006/relationships/image"/><Relationship Id="rId3" Target="../media/image90.png" Type="http://schemas.openxmlformats.org/officeDocument/2006/relationships/image"/><Relationship Id="rId4" Target="../media/image91.png" Type="http://schemas.openxmlformats.org/officeDocument/2006/relationships/image"/><Relationship Id="rId5" Target="../media/image92.png" Type="http://schemas.openxmlformats.org/officeDocument/2006/relationships/image"/><Relationship Id="rId6" Target="../media/image93.png" Type="http://schemas.openxmlformats.org/officeDocument/2006/relationships/image"/><Relationship Id="rId7" Target="../media/image94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5.png" Type="http://schemas.openxmlformats.org/officeDocument/2006/relationships/image"/><Relationship Id="rId5" Target="../media/image6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4.png" Type="http://schemas.openxmlformats.org/officeDocument/2006/relationships/image"/><Relationship Id="rId3" Target="../media/image95.jpeg" Type="http://schemas.openxmlformats.org/officeDocument/2006/relationships/image"/><Relationship Id="rId4" Target="../media/image96.png" Type="http://schemas.openxmlformats.org/officeDocument/2006/relationships/image"/><Relationship Id="rId5" Target="../media/image97.svg" Type="http://schemas.openxmlformats.org/officeDocument/2006/relationships/image"/><Relationship Id="rId6" Target="../media/image98.png" Type="http://schemas.openxmlformats.org/officeDocument/2006/relationships/image"/><Relationship Id="rId7" Target="../media/image99.svg" Type="http://schemas.openxmlformats.org/officeDocument/2006/relationships/image"/><Relationship Id="rId8" Target="../media/image100.png" Type="http://schemas.openxmlformats.org/officeDocument/2006/relationships/image"/><Relationship Id="rId9" Target="../media/image101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4.png" Type="http://schemas.openxmlformats.org/officeDocument/2006/relationships/image"/><Relationship Id="rId3" Target="../media/image85.png" Type="http://schemas.openxmlformats.org/officeDocument/2006/relationships/image"/><Relationship Id="rId4" Target="../media/image102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4.png" Type="http://schemas.openxmlformats.org/officeDocument/2006/relationships/image"/><Relationship Id="rId3" Target="../media/image85.png" Type="http://schemas.openxmlformats.org/officeDocument/2006/relationships/image"/><Relationship Id="rId4" Target="../media/image103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4.jpeg" Type="http://schemas.openxmlformats.org/officeDocument/2006/relationships/image"/><Relationship Id="rId3" Target="../media/image105.jpeg" Type="http://schemas.openxmlformats.org/officeDocument/2006/relationships/image"/><Relationship Id="rId4" Target="../media/image106.jpeg" Type="http://schemas.openxmlformats.org/officeDocument/2006/relationships/image"/><Relationship Id="rId5" Target="../media/image107.jpeg" Type="http://schemas.openxmlformats.org/officeDocument/2006/relationships/image"/><Relationship Id="rId6" Target="../media/image108.png" Type="http://schemas.openxmlformats.org/officeDocument/2006/relationships/image"/><Relationship Id="rId7" Target="../media/image109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8.png" Type="http://schemas.openxmlformats.org/officeDocument/2006/relationships/image"/><Relationship Id="rId11" Target="../media/image119.png" Type="http://schemas.openxmlformats.org/officeDocument/2006/relationships/image"/><Relationship Id="rId12" Target="../media/image120.svg" Type="http://schemas.openxmlformats.org/officeDocument/2006/relationships/image"/><Relationship Id="rId13" Target="../media/image121.png" Type="http://schemas.openxmlformats.org/officeDocument/2006/relationships/image"/><Relationship Id="rId2" Target="../media/image110.png" Type="http://schemas.openxmlformats.org/officeDocument/2006/relationships/image"/><Relationship Id="rId3" Target="../media/image111.png" Type="http://schemas.openxmlformats.org/officeDocument/2006/relationships/image"/><Relationship Id="rId4" Target="../media/image112.png" Type="http://schemas.openxmlformats.org/officeDocument/2006/relationships/image"/><Relationship Id="rId5" Target="../media/image113.svg" Type="http://schemas.openxmlformats.org/officeDocument/2006/relationships/image"/><Relationship Id="rId6" Target="../media/image114.png" Type="http://schemas.openxmlformats.org/officeDocument/2006/relationships/image"/><Relationship Id="rId7" Target="../media/image115.svg" Type="http://schemas.openxmlformats.org/officeDocument/2006/relationships/image"/><Relationship Id="rId8" Target="../media/image116.png" Type="http://schemas.openxmlformats.org/officeDocument/2006/relationships/image"/><Relationship Id="rId9" Target="../media/image117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4.png" Type="http://schemas.openxmlformats.org/officeDocument/2006/relationships/image"/><Relationship Id="rId11" Target="../media/image125.svg" Type="http://schemas.openxmlformats.org/officeDocument/2006/relationships/image"/><Relationship Id="rId12" Target="../media/image126.png" Type="http://schemas.openxmlformats.org/officeDocument/2006/relationships/image"/><Relationship Id="rId13" Target="../media/image112.png" Type="http://schemas.openxmlformats.org/officeDocument/2006/relationships/image"/><Relationship Id="rId14" Target="../media/image113.svg" Type="http://schemas.openxmlformats.org/officeDocument/2006/relationships/image"/><Relationship Id="rId2" Target="../media/image114.png" Type="http://schemas.openxmlformats.org/officeDocument/2006/relationships/image"/><Relationship Id="rId3" Target="../media/image115.svg" Type="http://schemas.openxmlformats.org/officeDocument/2006/relationships/image"/><Relationship Id="rId4" Target="../media/image119.png" Type="http://schemas.openxmlformats.org/officeDocument/2006/relationships/image"/><Relationship Id="rId5" Target="../media/image120.svg" Type="http://schemas.openxmlformats.org/officeDocument/2006/relationships/image"/><Relationship Id="rId6" Target="../media/image116.png" Type="http://schemas.openxmlformats.org/officeDocument/2006/relationships/image"/><Relationship Id="rId7" Target="../media/image117.svg" Type="http://schemas.openxmlformats.org/officeDocument/2006/relationships/image"/><Relationship Id="rId8" Target="../media/image122.png" Type="http://schemas.openxmlformats.org/officeDocument/2006/relationships/image"/><Relationship Id="rId9" Target="../media/image123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7.png" Type="http://schemas.openxmlformats.org/officeDocument/2006/relationships/image"/><Relationship Id="rId3" Target="../media/image128.png" Type="http://schemas.openxmlformats.org/officeDocument/2006/relationships/image"/><Relationship Id="rId4" Target="../media/image129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6.png" Type="http://schemas.openxmlformats.org/officeDocument/2006/relationships/image"/><Relationship Id="rId11" Target="../media/image137.png" Type="http://schemas.openxmlformats.org/officeDocument/2006/relationships/image"/><Relationship Id="rId12" Target="../media/image138.png" Type="http://schemas.openxmlformats.org/officeDocument/2006/relationships/image"/><Relationship Id="rId13" Target="../media/image139.png" Type="http://schemas.openxmlformats.org/officeDocument/2006/relationships/image"/><Relationship Id="rId14" Target="../media/image140.png" Type="http://schemas.openxmlformats.org/officeDocument/2006/relationships/image"/><Relationship Id="rId15" Target="../media/image141.png" Type="http://schemas.openxmlformats.org/officeDocument/2006/relationships/image"/><Relationship Id="rId16" Target="../media/image142.png" Type="http://schemas.openxmlformats.org/officeDocument/2006/relationships/image"/><Relationship Id="rId17" Target="../media/image143.png" Type="http://schemas.openxmlformats.org/officeDocument/2006/relationships/image"/><Relationship Id="rId18" Target="../media/image144.png" Type="http://schemas.openxmlformats.org/officeDocument/2006/relationships/image"/><Relationship Id="rId19" Target="../media/image145.png" Type="http://schemas.openxmlformats.org/officeDocument/2006/relationships/image"/><Relationship Id="rId2" Target="../media/image112.png" Type="http://schemas.openxmlformats.org/officeDocument/2006/relationships/image"/><Relationship Id="rId20" Target="../media/image146.png" Type="http://schemas.openxmlformats.org/officeDocument/2006/relationships/image"/><Relationship Id="rId21" Target="../media/image147.png" Type="http://schemas.openxmlformats.org/officeDocument/2006/relationships/image"/><Relationship Id="rId22" Target="../media/image148.png" Type="http://schemas.openxmlformats.org/officeDocument/2006/relationships/image"/><Relationship Id="rId23" Target="../media/image149.png" Type="http://schemas.openxmlformats.org/officeDocument/2006/relationships/image"/><Relationship Id="rId24" Target="../media/image150.png" Type="http://schemas.openxmlformats.org/officeDocument/2006/relationships/image"/><Relationship Id="rId25" Target="../media/image151.png" Type="http://schemas.openxmlformats.org/officeDocument/2006/relationships/image"/><Relationship Id="rId26" Target="../media/image152.png" Type="http://schemas.openxmlformats.org/officeDocument/2006/relationships/image"/><Relationship Id="rId27" Target="../media/image153.png" Type="http://schemas.openxmlformats.org/officeDocument/2006/relationships/image"/><Relationship Id="rId28" Target="../media/image154.png" Type="http://schemas.openxmlformats.org/officeDocument/2006/relationships/image"/><Relationship Id="rId29" Target="../media/image155.png" Type="http://schemas.openxmlformats.org/officeDocument/2006/relationships/image"/><Relationship Id="rId3" Target="../media/image113.svg" Type="http://schemas.openxmlformats.org/officeDocument/2006/relationships/image"/><Relationship Id="rId30" Target="../media/image156.png" Type="http://schemas.openxmlformats.org/officeDocument/2006/relationships/image"/><Relationship Id="rId31" Target="../media/image157.png" Type="http://schemas.openxmlformats.org/officeDocument/2006/relationships/image"/><Relationship Id="rId32" Target="../media/image158.png" Type="http://schemas.openxmlformats.org/officeDocument/2006/relationships/image"/><Relationship Id="rId4" Target="../media/image130.png" Type="http://schemas.openxmlformats.org/officeDocument/2006/relationships/image"/><Relationship Id="rId5" Target="../media/image131.svg" Type="http://schemas.openxmlformats.org/officeDocument/2006/relationships/image"/><Relationship Id="rId6" Target="../media/image132.png" Type="http://schemas.openxmlformats.org/officeDocument/2006/relationships/image"/><Relationship Id="rId7" Target="../media/image133.png" Type="http://schemas.openxmlformats.org/officeDocument/2006/relationships/image"/><Relationship Id="rId8" Target="../media/image134.png" Type="http://schemas.openxmlformats.org/officeDocument/2006/relationships/image"/><Relationship Id="rId9" Target="../media/image135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9.png" Type="http://schemas.openxmlformats.org/officeDocument/2006/relationships/image"/><Relationship Id="rId3" Target="../media/image160.svg" Type="http://schemas.openxmlformats.org/officeDocument/2006/relationships/image"/><Relationship Id="rId4" Target="../media/image59.png" Type="http://schemas.openxmlformats.org/officeDocument/2006/relationships/image"/><Relationship Id="rId5" Target="../media/image60.svg" Type="http://schemas.openxmlformats.org/officeDocument/2006/relationships/image"/><Relationship Id="rId6" Target="../media/image161.png" Type="http://schemas.openxmlformats.org/officeDocument/2006/relationships/image"/><Relationship Id="rId7" Target="../media/image162.svg" Type="http://schemas.openxmlformats.org/officeDocument/2006/relationships/image"/><Relationship Id="rId8" Target="../media/image163.png" Type="http://schemas.openxmlformats.org/officeDocument/2006/relationships/image"/><Relationship Id="rId9" Target="../media/image164.sv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3.png" Type="http://schemas.openxmlformats.org/officeDocument/2006/relationships/image"/><Relationship Id="rId11" Target="../media/image174.svg" Type="http://schemas.openxmlformats.org/officeDocument/2006/relationships/image"/><Relationship Id="rId12" Target="../media/image119.png" Type="http://schemas.openxmlformats.org/officeDocument/2006/relationships/image"/><Relationship Id="rId13" Target="../media/image120.svg" Type="http://schemas.openxmlformats.org/officeDocument/2006/relationships/image"/><Relationship Id="rId14" Target="../media/image116.png" Type="http://schemas.openxmlformats.org/officeDocument/2006/relationships/image"/><Relationship Id="rId15" Target="../media/image117.svg" Type="http://schemas.openxmlformats.org/officeDocument/2006/relationships/image"/><Relationship Id="rId2" Target="../media/image165.png" Type="http://schemas.openxmlformats.org/officeDocument/2006/relationships/image"/><Relationship Id="rId3" Target="../media/image166.svg" Type="http://schemas.openxmlformats.org/officeDocument/2006/relationships/image"/><Relationship Id="rId4" Target="../media/image167.png" Type="http://schemas.openxmlformats.org/officeDocument/2006/relationships/image"/><Relationship Id="rId5" Target="../media/image168.svg" Type="http://schemas.openxmlformats.org/officeDocument/2006/relationships/image"/><Relationship Id="rId6" Target="../media/image169.png" Type="http://schemas.openxmlformats.org/officeDocument/2006/relationships/image"/><Relationship Id="rId7" Target="../media/image170.svg" Type="http://schemas.openxmlformats.org/officeDocument/2006/relationships/image"/><Relationship Id="rId8" Target="../media/image171.png" Type="http://schemas.openxmlformats.org/officeDocument/2006/relationships/image"/><Relationship Id="rId9" Target="../media/image172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png" Type="http://schemas.openxmlformats.org/officeDocument/2006/relationships/image"/><Relationship Id="rId4" Target="../media/image9.png" Type="http://schemas.openxmlformats.org/officeDocument/2006/relationships/image"/><Relationship Id="rId5" Target="../media/image10.png" Type="http://schemas.openxmlformats.org/officeDocument/2006/relationships/image"/><Relationship Id="rId6" Target="../media/image11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83.png" Type="http://schemas.openxmlformats.org/officeDocument/2006/relationships/image"/><Relationship Id="rId11" Target="../media/image184.svg" Type="http://schemas.openxmlformats.org/officeDocument/2006/relationships/image"/><Relationship Id="rId12" Target="../media/image185.png" Type="http://schemas.openxmlformats.org/officeDocument/2006/relationships/image"/><Relationship Id="rId13" Target="../media/image186.svg" Type="http://schemas.openxmlformats.org/officeDocument/2006/relationships/image"/><Relationship Id="rId2" Target="../media/image175.png" Type="http://schemas.openxmlformats.org/officeDocument/2006/relationships/image"/><Relationship Id="rId3" Target="../media/image176.png" Type="http://schemas.openxmlformats.org/officeDocument/2006/relationships/image"/><Relationship Id="rId4" Target="../media/image177.png" Type="http://schemas.openxmlformats.org/officeDocument/2006/relationships/image"/><Relationship Id="rId5" Target="../media/image178.png" Type="http://schemas.openxmlformats.org/officeDocument/2006/relationships/image"/><Relationship Id="rId6" Target="../media/image179.png" Type="http://schemas.openxmlformats.org/officeDocument/2006/relationships/image"/><Relationship Id="rId7" Target="../media/image180.png" Type="http://schemas.openxmlformats.org/officeDocument/2006/relationships/image"/><Relationship Id="rId8" Target="../media/image181.svg" Type="http://schemas.openxmlformats.org/officeDocument/2006/relationships/image"/><Relationship Id="rId9" Target="../media/image182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png" Type="http://schemas.openxmlformats.org/officeDocument/2006/relationships/image"/><Relationship Id="rId12" Target="../media/image22.png" Type="http://schemas.openxmlformats.org/officeDocument/2006/relationships/image"/><Relationship Id="rId13" Target="../media/image23.png" Type="http://schemas.openxmlformats.org/officeDocument/2006/relationships/image"/><Relationship Id="rId14" Target="../media/image24.png" Type="http://schemas.openxmlformats.org/officeDocument/2006/relationships/image"/><Relationship Id="rId15" Target="../media/image25.png" Type="http://schemas.openxmlformats.org/officeDocument/2006/relationships/image"/><Relationship Id="rId16" Target="../media/image26.png" Type="http://schemas.openxmlformats.org/officeDocument/2006/relationships/image"/><Relationship Id="rId17" Target="../media/image27.jpeg" Type="http://schemas.openxmlformats.org/officeDocument/2006/relationships/image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4.png" Type="http://schemas.openxmlformats.org/officeDocument/2006/relationships/image"/><Relationship Id="rId5" Target="../media/image15.svg" Type="http://schemas.openxmlformats.org/officeDocument/2006/relationships/image"/><Relationship Id="rId6" Target="../media/image16.png" Type="http://schemas.openxmlformats.org/officeDocument/2006/relationships/image"/><Relationship Id="rId7" Target="../media/image17.svg" Type="http://schemas.openxmlformats.org/officeDocument/2006/relationships/image"/><Relationship Id="rId8" Target="../media/image18.pn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png" Type="http://schemas.openxmlformats.org/officeDocument/2006/relationships/image"/><Relationship Id="rId11" Target="../media/image36.png" Type="http://schemas.openxmlformats.org/officeDocument/2006/relationships/image"/><Relationship Id="rId12" Target="../media/image37.png" Type="http://schemas.openxmlformats.org/officeDocument/2006/relationships/image"/><Relationship Id="rId13" Target="../media/image38.png" Type="http://schemas.openxmlformats.org/officeDocument/2006/relationships/image"/><Relationship Id="rId14" Target="../media/image39.png" Type="http://schemas.openxmlformats.org/officeDocument/2006/relationships/image"/><Relationship Id="rId2" Target="../media/image28.png" Type="http://schemas.openxmlformats.org/officeDocument/2006/relationships/image"/><Relationship Id="rId3" Target="../media/image29.svg" Type="http://schemas.openxmlformats.org/officeDocument/2006/relationships/image"/><Relationship Id="rId4" Target="../media/image18.png" Type="http://schemas.openxmlformats.org/officeDocument/2006/relationships/image"/><Relationship Id="rId5" Target="../media/image30.png" Type="http://schemas.openxmlformats.org/officeDocument/2006/relationships/image"/><Relationship Id="rId6" Target="../media/image31.jpeg" Type="http://schemas.openxmlformats.org/officeDocument/2006/relationships/image"/><Relationship Id="rId7" Target="../media/image32.jpeg" Type="http://schemas.openxmlformats.org/officeDocument/2006/relationships/image"/><Relationship Id="rId8" Target="../media/image33.png" Type="http://schemas.openxmlformats.org/officeDocument/2006/relationships/image"/><Relationship Id="rId9" Target="../media/image34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Relationship Id="rId3" Target="../media/image41.svg" Type="http://schemas.openxmlformats.org/officeDocument/2006/relationships/image"/><Relationship Id="rId4" Target="../media/image42.png" Type="http://schemas.openxmlformats.org/officeDocument/2006/relationships/image"/><Relationship Id="rId5" Target="../media/image43.svg" Type="http://schemas.openxmlformats.org/officeDocument/2006/relationships/image"/><Relationship Id="rId6" Target="../media/image44.png" Type="http://schemas.openxmlformats.org/officeDocument/2006/relationships/image"/><Relationship Id="rId7" Target="../media/image45.png" Type="http://schemas.openxmlformats.org/officeDocument/2006/relationships/image"/><Relationship Id="rId8" Target="../media/image4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Relationship Id="rId3" Target="../media/image48.png" Type="http://schemas.openxmlformats.org/officeDocument/2006/relationships/image"/><Relationship Id="rId4" Target="../media/image49.png" Type="http://schemas.openxmlformats.org/officeDocument/2006/relationships/image"/><Relationship Id="rId5" Target="../media/image50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6.png" Type="http://schemas.openxmlformats.org/officeDocument/2006/relationships/image"/><Relationship Id="rId11" Target="../media/image57.png" Type="http://schemas.openxmlformats.org/officeDocument/2006/relationships/image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51.png" Type="http://schemas.openxmlformats.org/officeDocument/2006/relationships/image"/><Relationship Id="rId5" Target="../media/image52.png" Type="http://schemas.openxmlformats.org/officeDocument/2006/relationships/image"/><Relationship Id="rId6" Target="../media/image53.png" Type="http://schemas.openxmlformats.org/officeDocument/2006/relationships/image"/><Relationship Id="rId7" Target="../media/image54.png" Type="http://schemas.openxmlformats.org/officeDocument/2006/relationships/image"/><Relationship Id="rId8" Target="../media/image55.png" Type="http://schemas.openxmlformats.org/officeDocument/2006/relationships/image"/><Relationship Id="rId9" Target="../media/image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pn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59.png" Type="http://schemas.openxmlformats.org/officeDocument/2006/relationships/image"/><Relationship Id="rId6" Target="../media/image60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179509" y="9525"/>
            <a:ext cx="14108491" cy="10427066"/>
            <a:chOff x="0" y="0"/>
            <a:chExt cx="4772502" cy="35271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772502" cy="3527180"/>
            </a:xfrm>
            <a:custGeom>
              <a:avLst/>
              <a:gdLst/>
              <a:ahLst/>
              <a:cxnLst/>
              <a:rect r="r" b="b" t="t" l="l"/>
              <a:pathLst>
                <a:path h="3527180" w="4772502">
                  <a:moveTo>
                    <a:pt x="0" y="0"/>
                  </a:moveTo>
                  <a:lnTo>
                    <a:pt x="4772502" y="0"/>
                  </a:lnTo>
                  <a:lnTo>
                    <a:pt x="4772502" y="3527180"/>
                  </a:lnTo>
                  <a:lnTo>
                    <a:pt x="0" y="3527180"/>
                  </a:lnTo>
                  <a:close/>
                </a:path>
              </a:pathLst>
            </a:custGeom>
            <a:solidFill>
              <a:srgbClr val="1E2D58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2400773" y="2554383"/>
            <a:ext cx="3128845" cy="4686438"/>
          </a:xfrm>
          <a:custGeom>
            <a:avLst/>
            <a:gdLst/>
            <a:ahLst/>
            <a:cxnLst/>
            <a:rect r="r" b="b" t="t" l="l"/>
            <a:pathLst>
              <a:path h="4686438" w="3128845">
                <a:moveTo>
                  <a:pt x="0" y="0"/>
                </a:moveTo>
                <a:lnTo>
                  <a:pt x="3128845" y="0"/>
                </a:lnTo>
                <a:lnTo>
                  <a:pt x="3128845" y="4686438"/>
                </a:lnTo>
                <a:lnTo>
                  <a:pt x="0" y="4686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23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309304" y="2876263"/>
            <a:ext cx="7691029" cy="3667629"/>
          </a:xfrm>
          <a:custGeom>
            <a:avLst/>
            <a:gdLst/>
            <a:ahLst/>
            <a:cxnLst/>
            <a:rect r="r" b="b" t="t" l="l"/>
            <a:pathLst>
              <a:path h="3667629" w="7691029">
                <a:moveTo>
                  <a:pt x="0" y="0"/>
                </a:moveTo>
                <a:lnTo>
                  <a:pt x="7691029" y="0"/>
                </a:lnTo>
                <a:lnTo>
                  <a:pt x="7691029" y="3667629"/>
                </a:lnTo>
                <a:lnTo>
                  <a:pt x="0" y="36676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683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66E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400556" y="0"/>
            <a:ext cx="13887444" cy="10539106"/>
          </a:xfrm>
          <a:custGeom>
            <a:avLst/>
            <a:gdLst/>
            <a:ahLst/>
            <a:cxnLst/>
            <a:rect r="r" b="b" t="t" l="l"/>
            <a:pathLst>
              <a:path h="10539106" w="13887444">
                <a:moveTo>
                  <a:pt x="0" y="0"/>
                </a:moveTo>
                <a:lnTo>
                  <a:pt x="13887444" y="0"/>
                </a:lnTo>
                <a:lnTo>
                  <a:pt x="13887444" y="10539106"/>
                </a:lnTo>
                <a:lnTo>
                  <a:pt x="0" y="10539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725" t="0" r="-17188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10800000">
            <a:off x="-1855701" y="-1511120"/>
            <a:ext cx="6256258" cy="12420210"/>
          </a:xfrm>
          <a:custGeom>
            <a:avLst/>
            <a:gdLst/>
            <a:ahLst/>
            <a:cxnLst/>
            <a:rect r="r" b="b" t="t" l="l"/>
            <a:pathLst>
              <a:path h="12420210" w="6256258">
                <a:moveTo>
                  <a:pt x="6256257" y="0"/>
                </a:moveTo>
                <a:lnTo>
                  <a:pt x="0" y="0"/>
                </a:lnTo>
                <a:lnTo>
                  <a:pt x="0" y="12420210"/>
                </a:lnTo>
                <a:lnTo>
                  <a:pt x="6256257" y="12420210"/>
                </a:lnTo>
                <a:lnTo>
                  <a:pt x="6256257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90305" y="-1003748"/>
            <a:ext cx="15584085" cy="11490338"/>
            <a:chOff x="0" y="0"/>
            <a:chExt cx="20778780" cy="1532045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2528534" y="3002943"/>
              <a:ext cx="18250246" cy="12317508"/>
            </a:xfrm>
            <a:custGeom>
              <a:avLst/>
              <a:gdLst/>
              <a:ahLst/>
              <a:cxnLst/>
              <a:rect r="r" b="b" t="t" l="l"/>
              <a:pathLst>
                <a:path h="12317508" w="18250246">
                  <a:moveTo>
                    <a:pt x="0" y="0"/>
                  </a:moveTo>
                  <a:lnTo>
                    <a:pt x="18250246" y="0"/>
                  </a:lnTo>
                  <a:lnTo>
                    <a:pt x="18250246" y="12317508"/>
                  </a:lnTo>
                  <a:lnTo>
                    <a:pt x="0" y="123175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7504" t="-12744" r="-17773" b="0"/>
              </a:stretch>
            </a:blipFill>
          </p:spPr>
        </p:sp>
        <p:grpSp>
          <p:nvGrpSpPr>
            <p:cNvPr name="Group 4" id="4"/>
            <p:cNvGrpSpPr/>
            <p:nvPr/>
          </p:nvGrpSpPr>
          <p:grpSpPr>
            <a:xfrm rot="0">
              <a:off x="0" y="0"/>
              <a:ext cx="4114774" cy="4114774"/>
              <a:chOff x="0" y="0"/>
              <a:chExt cx="812800" cy="81280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525"/>
                  </a:lnSpc>
                </a:pPr>
              </a:p>
            </p:txBody>
          </p:sp>
        </p:grpSp>
      </p:grpSp>
      <p:sp>
        <p:nvSpPr>
          <p:cNvPr name="Freeform 7" id="7"/>
          <p:cNvSpPr/>
          <p:nvPr/>
        </p:nvSpPr>
        <p:spPr>
          <a:xfrm flipH="false" flipV="false" rot="0">
            <a:off x="13660779" y="0"/>
            <a:ext cx="4627221" cy="1491504"/>
          </a:xfrm>
          <a:custGeom>
            <a:avLst/>
            <a:gdLst/>
            <a:ahLst/>
            <a:cxnLst/>
            <a:rect r="r" b="b" t="t" l="l"/>
            <a:pathLst>
              <a:path h="1491504" w="4627221">
                <a:moveTo>
                  <a:pt x="0" y="0"/>
                </a:moveTo>
                <a:lnTo>
                  <a:pt x="4627221" y="0"/>
                </a:lnTo>
                <a:lnTo>
                  <a:pt x="4627221" y="1491504"/>
                </a:lnTo>
                <a:lnTo>
                  <a:pt x="0" y="14915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7589" t="0" r="-52576" b="-598325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88901" y="-222824"/>
            <a:ext cx="14310198" cy="10732649"/>
          </a:xfrm>
          <a:custGeom>
            <a:avLst/>
            <a:gdLst/>
            <a:ahLst/>
            <a:cxnLst/>
            <a:rect r="r" b="b" t="t" l="l"/>
            <a:pathLst>
              <a:path h="10732649" w="14310198">
                <a:moveTo>
                  <a:pt x="0" y="0"/>
                </a:moveTo>
                <a:lnTo>
                  <a:pt x="14310198" y="0"/>
                </a:lnTo>
                <a:lnTo>
                  <a:pt x="14310198" y="10732648"/>
                </a:lnTo>
                <a:lnTo>
                  <a:pt x="0" y="10732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15230" y="-187525"/>
            <a:ext cx="15257540" cy="11443155"/>
          </a:xfrm>
          <a:custGeom>
            <a:avLst/>
            <a:gdLst/>
            <a:ahLst/>
            <a:cxnLst/>
            <a:rect r="r" b="b" t="t" l="l"/>
            <a:pathLst>
              <a:path h="11443155" w="15257540">
                <a:moveTo>
                  <a:pt x="0" y="0"/>
                </a:moveTo>
                <a:lnTo>
                  <a:pt x="15257540" y="0"/>
                </a:lnTo>
                <a:lnTo>
                  <a:pt x="15257540" y="11443156"/>
                </a:lnTo>
                <a:lnTo>
                  <a:pt x="0" y="114431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56682" y="0"/>
            <a:ext cx="14374636" cy="10780977"/>
          </a:xfrm>
          <a:custGeom>
            <a:avLst/>
            <a:gdLst/>
            <a:ahLst/>
            <a:cxnLst/>
            <a:rect r="r" b="b" t="t" l="l"/>
            <a:pathLst>
              <a:path h="10780977" w="14374636">
                <a:moveTo>
                  <a:pt x="0" y="0"/>
                </a:moveTo>
                <a:lnTo>
                  <a:pt x="14374636" y="0"/>
                </a:lnTo>
                <a:lnTo>
                  <a:pt x="14374636" y="10780977"/>
                </a:lnTo>
                <a:lnTo>
                  <a:pt x="0" y="10780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64583" y="0"/>
            <a:ext cx="4191006" cy="10287000"/>
            <a:chOff x="0" y="0"/>
            <a:chExt cx="1103804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03804" cy="2709333"/>
            </a:xfrm>
            <a:custGeom>
              <a:avLst/>
              <a:gdLst/>
              <a:ahLst/>
              <a:cxnLst/>
              <a:rect r="r" b="b" t="t" l="l"/>
              <a:pathLst>
                <a:path h="2709333" w="1103804">
                  <a:moveTo>
                    <a:pt x="0" y="0"/>
                  </a:moveTo>
                  <a:lnTo>
                    <a:pt x="1103804" y="0"/>
                  </a:lnTo>
                  <a:lnTo>
                    <a:pt x="110380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75319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66675"/>
              <a:ext cx="1103804" cy="277600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624"/>
                </a:lnSpc>
              </a:pPr>
            </a:p>
          </p:txBody>
        </p:sp>
      </p:grpSp>
      <p:sp>
        <p:nvSpPr>
          <p:cNvPr name="AutoShape 5" id="5"/>
          <p:cNvSpPr/>
          <p:nvPr/>
        </p:nvSpPr>
        <p:spPr>
          <a:xfrm>
            <a:off x="4026423" y="5143500"/>
            <a:ext cx="14097002" cy="23812"/>
          </a:xfrm>
          <a:prstGeom prst="line">
            <a:avLst/>
          </a:prstGeom>
          <a:ln cap="flat" w="9525">
            <a:solidFill>
              <a:srgbClr val="A6A6A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6" id="6"/>
          <p:cNvSpPr/>
          <p:nvPr/>
        </p:nvSpPr>
        <p:spPr>
          <a:xfrm flipV="true">
            <a:off x="11763090" y="0"/>
            <a:ext cx="0" cy="11381759"/>
          </a:xfrm>
          <a:prstGeom prst="line">
            <a:avLst/>
          </a:prstGeom>
          <a:ln cap="flat" w="9525">
            <a:solidFill>
              <a:srgbClr val="A6A6A6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7" id="7"/>
          <p:cNvGrpSpPr/>
          <p:nvPr/>
        </p:nvGrpSpPr>
        <p:grpSpPr>
          <a:xfrm rot="0">
            <a:off x="178310" y="613368"/>
            <a:ext cx="3505220" cy="2340393"/>
            <a:chOff x="0" y="0"/>
            <a:chExt cx="923186" cy="6164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23186" cy="616400"/>
            </a:xfrm>
            <a:custGeom>
              <a:avLst/>
              <a:gdLst/>
              <a:ahLst/>
              <a:cxnLst/>
              <a:rect r="r" b="b" t="t" l="l"/>
              <a:pathLst>
                <a:path h="616400" w="923186">
                  <a:moveTo>
                    <a:pt x="0" y="0"/>
                  </a:moveTo>
                  <a:lnTo>
                    <a:pt x="923186" y="0"/>
                  </a:lnTo>
                  <a:lnTo>
                    <a:pt x="923186" y="616400"/>
                  </a:lnTo>
                  <a:lnTo>
                    <a:pt x="0" y="6164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923186" cy="673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5147259" y="1819227"/>
            <a:ext cx="5786774" cy="3024553"/>
          </a:xfrm>
          <a:custGeom>
            <a:avLst/>
            <a:gdLst/>
            <a:ahLst/>
            <a:cxnLst/>
            <a:rect r="r" b="b" t="t" l="l"/>
            <a:pathLst>
              <a:path h="3024553" w="5786774">
                <a:moveTo>
                  <a:pt x="0" y="0"/>
                </a:moveTo>
                <a:lnTo>
                  <a:pt x="5786775" y="0"/>
                </a:lnTo>
                <a:lnTo>
                  <a:pt x="5786775" y="3024553"/>
                </a:lnTo>
                <a:lnTo>
                  <a:pt x="0" y="30245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33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235973" y="7207602"/>
            <a:ext cx="4532129" cy="2375212"/>
          </a:xfrm>
          <a:custGeom>
            <a:avLst/>
            <a:gdLst/>
            <a:ahLst/>
            <a:cxnLst/>
            <a:rect r="r" b="b" t="t" l="l"/>
            <a:pathLst>
              <a:path h="2375212" w="4532129">
                <a:moveTo>
                  <a:pt x="0" y="0"/>
                </a:moveTo>
                <a:lnTo>
                  <a:pt x="4532129" y="0"/>
                </a:lnTo>
                <a:lnTo>
                  <a:pt x="4532129" y="2375212"/>
                </a:lnTo>
                <a:lnTo>
                  <a:pt x="0" y="23752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763" r="0" b="-25575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504692" y="918947"/>
            <a:ext cx="2869400" cy="4069628"/>
          </a:xfrm>
          <a:custGeom>
            <a:avLst/>
            <a:gdLst/>
            <a:ahLst/>
            <a:cxnLst/>
            <a:rect r="r" b="b" t="t" l="l"/>
            <a:pathLst>
              <a:path h="4069628" w="2869400">
                <a:moveTo>
                  <a:pt x="0" y="0"/>
                </a:moveTo>
                <a:lnTo>
                  <a:pt x="2869400" y="0"/>
                </a:lnTo>
                <a:lnTo>
                  <a:pt x="2869400" y="4069629"/>
                </a:lnTo>
                <a:lnTo>
                  <a:pt x="0" y="40696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979417" y="6511912"/>
            <a:ext cx="2283310" cy="3351045"/>
          </a:xfrm>
          <a:custGeom>
            <a:avLst/>
            <a:gdLst/>
            <a:ahLst/>
            <a:cxnLst/>
            <a:rect r="r" b="b" t="t" l="l"/>
            <a:pathLst>
              <a:path h="3351045" w="2283310">
                <a:moveTo>
                  <a:pt x="0" y="0"/>
                </a:moveTo>
                <a:lnTo>
                  <a:pt x="2283310" y="0"/>
                </a:lnTo>
                <a:lnTo>
                  <a:pt x="2283310" y="3351045"/>
                </a:lnTo>
                <a:lnTo>
                  <a:pt x="0" y="33510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-10800000">
            <a:off x="-1855693" y="-1564698"/>
            <a:ext cx="5882116" cy="12420210"/>
          </a:xfrm>
          <a:custGeom>
            <a:avLst/>
            <a:gdLst/>
            <a:ahLst/>
            <a:cxnLst/>
            <a:rect r="r" b="b" t="t" l="l"/>
            <a:pathLst>
              <a:path h="12420210" w="5882116">
                <a:moveTo>
                  <a:pt x="5882116" y="0"/>
                </a:moveTo>
                <a:lnTo>
                  <a:pt x="0" y="0"/>
                </a:lnTo>
                <a:lnTo>
                  <a:pt x="0" y="12420209"/>
                </a:lnTo>
                <a:lnTo>
                  <a:pt x="5882116" y="12420209"/>
                </a:lnTo>
                <a:lnTo>
                  <a:pt x="5882116" y="0"/>
                </a:lnTo>
                <a:close/>
              </a:path>
            </a:pathLst>
          </a:custGeom>
          <a:blipFill>
            <a:blip r:embed="rId6"/>
            <a:stretch>
              <a:fillRect l="0" t="0" r="-636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2116540" y="6623024"/>
            <a:ext cx="5645703" cy="3128821"/>
          </a:xfrm>
          <a:custGeom>
            <a:avLst/>
            <a:gdLst/>
            <a:ahLst/>
            <a:cxnLst/>
            <a:rect r="r" b="b" t="t" l="l"/>
            <a:pathLst>
              <a:path h="3128821" w="5645703">
                <a:moveTo>
                  <a:pt x="0" y="0"/>
                </a:moveTo>
                <a:lnTo>
                  <a:pt x="5645703" y="0"/>
                </a:lnTo>
                <a:lnTo>
                  <a:pt x="5645703" y="3128821"/>
                </a:lnTo>
                <a:lnTo>
                  <a:pt x="0" y="31288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278" t="-12493" r="-10283" b="-13935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818566" y="518890"/>
            <a:ext cx="6444160" cy="1057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446"/>
              </a:lnSpc>
              <a:spcBef>
                <a:spcPct val="0"/>
              </a:spcBef>
            </a:pPr>
            <a:r>
              <a:rPr lang="en-US" b="true" sz="4042" spc="-121" strike="noStrike" u="none">
                <a:solidFill>
                  <a:srgbClr val="1E2D58"/>
                </a:solidFill>
                <a:latin typeface="Recoleta Bold"/>
                <a:ea typeface="Recoleta Bold"/>
                <a:cs typeface="Recoleta Bold"/>
                <a:sym typeface="Recoleta Bold"/>
              </a:rPr>
              <a:t>“La Democracia Importa”</a:t>
            </a:r>
          </a:p>
          <a:p>
            <a:pPr algn="ctr" marL="0" indent="0" lvl="0">
              <a:lnSpc>
                <a:spcPts val="3880"/>
              </a:lnSpc>
              <a:spcBef>
                <a:spcPct val="0"/>
              </a:spcBef>
            </a:pPr>
            <a:r>
              <a:rPr lang="en-US" sz="3527" spc="-105" strike="noStrike" u="none">
                <a:solidFill>
                  <a:srgbClr val="1E2D58"/>
                </a:solidFill>
                <a:latin typeface="Recoleta"/>
                <a:ea typeface="Recoleta"/>
                <a:cs typeface="Recoleta"/>
                <a:sym typeface="Recoleta"/>
              </a:rPr>
              <a:t>Serie of discussions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044520" y="5448300"/>
            <a:ext cx="7361383" cy="978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80"/>
              </a:lnSpc>
              <a:spcBef>
                <a:spcPct val="0"/>
              </a:spcBef>
            </a:pPr>
            <a:r>
              <a:rPr lang="en-US" b="true" sz="3527" spc="-105" strike="noStrike" u="none">
                <a:solidFill>
                  <a:srgbClr val="1E2D58"/>
                </a:solidFill>
                <a:latin typeface="Recoleta Bold"/>
                <a:ea typeface="Recoleta Bold"/>
                <a:cs typeface="Recoleta Bold"/>
                <a:sym typeface="Recoleta Bold"/>
              </a:rPr>
              <a:t>“Resistencias”</a:t>
            </a:r>
          </a:p>
          <a:p>
            <a:pPr algn="ctr" marL="0" indent="0" lvl="0">
              <a:lnSpc>
                <a:spcPts val="3880"/>
              </a:lnSpc>
              <a:spcBef>
                <a:spcPct val="0"/>
              </a:spcBef>
            </a:pPr>
            <a:r>
              <a:rPr lang="en-US" sz="3527" spc="-105" strike="noStrike" u="none">
                <a:solidFill>
                  <a:srgbClr val="1E2D58"/>
                </a:solidFill>
                <a:latin typeface="Recoleta"/>
                <a:ea typeface="Recoleta"/>
                <a:cs typeface="Recoleta"/>
                <a:sym typeface="Recoleta"/>
              </a:rPr>
              <a:t>Political participation in hostils contexts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096735" y="310745"/>
            <a:ext cx="6026689" cy="470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660"/>
              </a:lnSpc>
              <a:spcBef>
                <a:spcPct val="0"/>
              </a:spcBef>
            </a:pPr>
            <a:r>
              <a:rPr lang="en-US" b="true" sz="3327" spc="-99" strike="noStrike" u="none">
                <a:solidFill>
                  <a:srgbClr val="1E2D58"/>
                </a:solidFill>
                <a:latin typeface="Recoleta Bold"/>
                <a:ea typeface="Recoleta Bold"/>
                <a:cs typeface="Recoleta Bold"/>
                <a:sym typeface="Recoleta Bold"/>
              </a:rPr>
              <a:t>“Remando a contracorriente”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2116540" y="5533660"/>
            <a:ext cx="5645703" cy="9782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80"/>
              </a:lnSpc>
              <a:spcBef>
                <a:spcPct val="0"/>
              </a:spcBef>
            </a:pPr>
            <a:r>
              <a:rPr lang="en-US" b="true" sz="3527" spc="-105" strike="noStrike" u="none">
                <a:solidFill>
                  <a:srgbClr val="1E2D58"/>
                </a:solidFill>
                <a:latin typeface="Recoleta Bold"/>
                <a:ea typeface="Recoleta Bold"/>
                <a:cs typeface="Recoleta Bold"/>
                <a:sym typeface="Recoleta Bold"/>
              </a:rPr>
              <a:t>Wayna, la resistencia - Documentary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51296" y="0"/>
            <a:ext cx="3505220" cy="3505220"/>
          </a:xfrm>
          <a:custGeom>
            <a:avLst/>
            <a:gdLst/>
            <a:ahLst/>
            <a:cxnLst/>
            <a:rect r="r" b="b" t="t" l="l"/>
            <a:pathLst>
              <a:path h="3505220" w="3505220">
                <a:moveTo>
                  <a:pt x="0" y="0"/>
                </a:moveTo>
                <a:lnTo>
                  <a:pt x="3505220" y="0"/>
                </a:lnTo>
                <a:lnTo>
                  <a:pt x="3505220" y="3505220"/>
                </a:lnTo>
                <a:lnTo>
                  <a:pt x="0" y="35052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9667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63957"/>
            <a:ext cx="3071663" cy="10450957"/>
          </a:xfrm>
          <a:custGeom>
            <a:avLst/>
            <a:gdLst/>
            <a:ahLst/>
            <a:cxnLst/>
            <a:rect r="r" b="b" t="t" l="l"/>
            <a:pathLst>
              <a:path h="10450957" w="3071663">
                <a:moveTo>
                  <a:pt x="0" y="0"/>
                </a:moveTo>
                <a:lnTo>
                  <a:pt x="3071663" y="0"/>
                </a:lnTo>
                <a:lnTo>
                  <a:pt x="3071663" y="10450957"/>
                </a:lnTo>
                <a:lnTo>
                  <a:pt x="0" y="104509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0571" r="-104433" b="-436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815416" y="4864902"/>
            <a:ext cx="6652927" cy="6652927"/>
          </a:xfrm>
          <a:custGeom>
            <a:avLst/>
            <a:gdLst/>
            <a:ahLst/>
            <a:cxnLst/>
            <a:rect r="r" b="b" t="t" l="l"/>
            <a:pathLst>
              <a:path h="6652927" w="6652927">
                <a:moveTo>
                  <a:pt x="0" y="0"/>
                </a:moveTo>
                <a:lnTo>
                  <a:pt x="6652927" y="0"/>
                </a:lnTo>
                <a:lnTo>
                  <a:pt x="6652927" y="6652927"/>
                </a:lnTo>
                <a:lnTo>
                  <a:pt x="0" y="66529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071663" y="72084"/>
            <a:ext cx="3212491" cy="3297125"/>
          </a:xfrm>
          <a:custGeom>
            <a:avLst/>
            <a:gdLst/>
            <a:ahLst/>
            <a:cxnLst/>
            <a:rect r="r" b="b" t="t" l="l"/>
            <a:pathLst>
              <a:path h="3297125" w="3212491">
                <a:moveTo>
                  <a:pt x="0" y="0"/>
                </a:moveTo>
                <a:lnTo>
                  <a:pt x="3212491" y="0"/>
                </a:lnTo>
                <a:lnTo>
                  <a:pt x="3212491" y="3297125"/>
                </a:lnTo>
                <a:lnTo>
                  <a:pt x="0" y="32971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4192" r="-268752" b="-419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428536" y="679864"/>
            <a:ext cx="10427215" cy="1697735"/>
          </a:xfrm>
          <a:custGeom>
            <a:avLst/>
            <a:gdLst/>
            <a:ahLst/>
            <a:cxnLst/>
            <a:rect r="r" b="b" t="t" l="l"/>
            <a:pathLst>
              <a:path h="1697735" w="10427215">
                <a:moveTo>
                  <a:pt x="0" y="0"/>
                </a:moveTo>
                <a:lnTo>
                  <a:pt x="10427215" y="0"/>
                </a:lnTo>
                <a:lnTo>
                  <a:pt x="10427215" y="1697736"/>
                </a:lnTo>
                <a:lnTo>
                  <a:pt x="0" y="16977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542" t="-36835" r="0" b="-121707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6216350" y="5792867"/>
            <a:ext cx="2398499" cy="2398499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6753043" y="6226610"/>
            <a:ext cx="1517427" cy="1476042"/>
          </a:xfrm>
          <a:custGeom>
            <a:avLst/>
            <a:gdLst/>
            <a:ahLst/>
            <a:cxnLst/>
            <a:rect r="r" b="b" t="t" l="l"/>
            <a:pathLst>
              <a:path h="1476042" w="1517427">
                <a:moveTo>
                  <a:pt x="0" y="0"/>
                </a:moveTo>
                <a:lnTo>
                  <a:pt x="1517427" y="0"/>
                </a:lnTo>
                <a:lnTo>
                  <a:pt x="1517427" y="1476042"/>
                </a:lnTo>
                <a:lnTo>
                  <a:pt x="0" y="1476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9484685" y="5765382"/>
            <a:ext cx="2398499" cy="2398499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9965480" y="6243139"/>
            <a:ext cx="1484336" cy="1497954"/>
          </a:xfrm>
          <a:custGeom>
            <a:avLst/>
            <a:gdLst/>
            <a:ahLst/>
            <a:cxnLst/>
            <a:rect r="r" b="b" t="t" l="l"/>
            <a:pathLst>
              <a:path h="1497954" w="1484336">
                <a:moveTo>
                  <a:pt x="0" y="0"/>
                </a:moveTo>
                <a:lnTo>
                  <a:pt x="1484336" y="0"/>
                </a:lnTo>
                <a:lnTo>
                  <a:pt x="1484336" y="1497954"/>
                </a:lnTo>
                <a:lnTo>
                  <a:pt x="0" y="14979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2800447" y="5750509"/>
            <a:ext cx="2398499" cy="2398499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3217422" y="6196865"/>
            <a:ext cx="1481147" cy="1505787"/>
          </a:xfrm>
          <a:custGeom>
            <a:avLst/>
            <a:gdLst/>
            <a:ahLst/>
            <a:cxnLst/>
            <a:rect r="r" b="b" t="t" l="l"/>
            <a:pathLst>
              <a:path h="1505787" w="1481147">
                <a:moveTo>
                  <a:pt x="0" y="0"/>
                </a:moveTo>
                <a:lnTo>
                  <a:pt x="1481147" y="0"/>
                </a:lnTo>
                <a:lnTo>
                  <a:pt x="1481147" y="1505787"/>
                </a:lnTo>
                <a:lnTo>
                  <a:pt x="0" y="150578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3827516" y="3615212"/>
            <a:ext cx="14154187" cy="1011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94"/>
              </a:lnSpc>
            </a:pPr>
            <a:r>
              <a:rPr lang="en-US" sz="292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We </a:t>
            </a:r>
            <a:r>
              <a:rPr lang="en-US" sz="2924" b="true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study and generate recommendations on public policy governance models and social initiatives</a:t>
            </a:r>
            <a:r>
              <a:rPr lang="en-US" sz="2924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implemented in response to the COVID-19 pandemic.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648122" y="8584082"/>
            <a:ext cx="1534954" cy="45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5"/>
              </a:lnSpc>
              <a:spcBef>
                <a:spcPct val="0"/>
              </a:spcBef>
            </a:pPr>
            <a:r>
              <a:rPr lang="en-US" b="true" sz="2518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RESEARCH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9696073" y="8360244"/>
            <a:ext cx="1975723" cy="8980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5"/>
              </a:lnSpc>
              <a:spcBef>
                <a:spcPct val="0"/>
              </a:spcBef>
            </a:pPr>
            <a:r>
              <a:rPr lang="en-US" b="true" sz="2518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KNOWLEDGE </a:t>
            </a:r>
          </a:p>
          <a:p>
            <a:pPr algn="ctr">
              <a:lnSpc>
                <a:spcPts val="3525"/>
              </a:lnSpc>
              <a:spcBef>
                <a:spcPct val="0"/>
              </a:spcBef>
            </a:pPr>
            <a:r>
              <a:rPr lang="en-US" b="true" sz="2518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TRANSFER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403521" y="8584082"/>
            <a:ext cx="1108948" cy="450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5"/>
              </a:lnSpc>
              <a:spcBef>
                <a:spcPct val="0"/>
              </a:spcBef>
            </a:pPr>
            <a:r>
              <a:rPr lang="en-US" b="true" sz="2518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IMPACT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9667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24000">
            <a:off x="1741416" y="1084720"/>
            <a:ext cx="12244544" cy="8392170"/>
          </a:xfrm>
          <a:custGeom>
            <a:avLst/>
            <a:gdLst/>
            <a:ahLst/>
            <a:cxnLst/>
            <a:rect r="r" b="b" t="t" l="l"/>
            <a:pathLst>
              <a:path h="8392170" w="12244544">
                <a:moveTo>
                  <a:pt x="57995" y="0"/>
                </a:moveTo>
                <a:lnTo>
                  <a:pt x="12244543" y="85079"/>
                </a:lnTo>
                <a:lnTo>
                  <a:pt x="12186548" y="8392170"/>
                </a:lnTo>
                <a:lnTo>
                  <a:pt x="0" y="8307090"/>
                </a:lnTo>
                <a:lnTo>
                  <a:pt x="57995" y="0"/>
                </a:lnTo>
                <a:close/>
              </a:path>
            </a:pathLst>
          </a:custGeom>
          <a:blipFill>
            <a:blip r:embed="rId2"/>
            <a:stretch>
              <a:fillRect l="-17999" t="-12381" r="-19160" b="-187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4145291" y="-323834"/>
            <a:ext cx="5459293" cy="10610834"/>
          </a:xfrm>
          <a:custGeom>
            <a:avLst/>
            <a:gdLst/>
            <a:ahLst/>
            <a:cxnLst/>
            <a:rect r="r" b="b" t="t" l="l"/>
            <a:pathLst>
              <a:path h="10610834" w="5459293">
                <a:moveTo>
                  <a:pt x="5459292" y="0"/>
                </a:moveTo>
                <a:lnTo>
                  <a:pt x="0" y="0"/>
                </a:lnTo>
                <a:lnTo>
                  <a:pt x="0" y="10610834"/>
                </a:lnTo>
                <a:lnTo>
                  <a:pt x="5459292" y="10610834"/>
                </a:lnTo>
                <a:lnTo>
                  <a:pt x="5459292" y="0"/>
                </a:lnTo>
                <a:close/>
              </a:path>
            </a:pathLst>
          </a:custGeom>
          <a:blipFill>
            <a:blip r:embed="rId3"/>
            <a:stretch>
              <a:fillRect l="-5425" t="-1301" r="0" b="-7613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800080" y="852549"/>
            <a:ext cx="6610909" cy="8581902"/>
            <a:chOff x="0" y="0"/>
            <a:chExt cx="812800" cy="105513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1055130"/>
            </a:xfrm>
            <a:custGeom>
              <a:avLst/>
              <a:gdLst/>
              <a:ahLst/>
              <a:cxnLst/>
              <a:rect r="r" b="b" t="t" l="l"/>
              <a:pathLst>
                <a:path h="1055130" w="812800">
                  <a:moveTo>
                    <a:pt x="406400" y="0"/>
                  </a:moveTo>
                  <a:cubicBezTo>
                    <a:pt x="181951" y="0"/>
                    <a:pt x="0" y="236199"/>
                    <a:pt x="0" y="527565"/>
                  </a:cubicBezTo>
                  <a:cubicBezTo>
                    <a:pt x="0" y="818931"/>
                    <a:pt x="181951" y="1055130"/>
                    <a:pt x="406400" y="1055130"/>
                  </a:cubicBezTo>
                  <a:cubicBezTo>
                    <a:pt x="630849" y="1055130"/>
                    <a:pt x="812800" y="818931"/>
                    <a:pt x="812800" y="527565"/>
                  </a:cubicBezTo>
                  <a:cubicBezTo>
                    <a:pt x="812800" y="236199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1475" t="0" r="-157581" b="-4945"/>
              </a:stretch>
            </a:blipFill>
          </p:spPr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9540685"/>
            <a:ext cx="18852373" cy="1223643"/>
          </a:xfrm>
          <a:custGeom>
            <a:avLst/>
            <a:gdLst/>
            <a:ahLst/>
            <a:cxnLst/>
            <a:rect r="r" b="b" t="t" l="l"/>
            <a:pathLst>
              <a:path h="1223643" w="18852373">
                <a:moveTo>
                  <a:pt x="0" y="0"/>
                </a:moveTo>
                <a:lnTo>
                  <a:pt x="18852373" y="0"/>
                </a:lnTo>
                <a:lnTo>
                  <a:pt x="18852373" y="1223642"/>
                </a:lnTo>
                <a:lnTo>
                  <a:pt x="0" y="12236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5067" r="0" b="-2506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12527" y="-307275"/>
            <a:ext cx="11212140" cy="987598"/>
          </a:xfrm>
          <a:custGeom>
            <a:avLst/>
            <a:gdLst/>
            <a:ahLst/>
            <a:cxnLst/>
            <a:rect r="r" b="b" t="t" l="l"/>
            <a:pathLst>
              <a:path h="987598" w="11212140">
                <a:moveTo>
                  <a:pt x="0" y="0"/>
                </a:moveTo>
                <a:lnTo>
                  <a:pt x="11212140" y="0"/>
                </a:lnTo>
                <a:lnTo>
                  <a:pt x="11212140" y="987598"/>
                </a:lnTo>
                <a:lnTo>
                  <a:pt x="0" y="9875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478872" y="-307275"/>
            <a:ext cx="11212140" cy="987598"/>
          </a:xfrm>
          <a:custGeom>
            <a:avLst/>
            <a:gdLst/>
            <a:ahLst/>
            <a:cxnLst/>
            <a:rect r="r" b="b" t="t" l="l"/>
            <a:pathLst>
              <a:path h="987598" w="11212140">
                <a:moveTo>
                  <a:pt x="0" y="0"/>
                </a:moveTo>
                <a:lnTo>
                  <a:pt x="11212140" y="0"/>
                </a:lnTo>
                <a:lnTo>
                  <a:pt x="11212140" y="987598"/>
                </a:lnTo>
                <a:lnTo>
                  <a:pt x="0" y="9875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929623" y="7801774"/>
            <a:ext cx="4473739" cy="1356257"/>
            <a:chOff x="0" y="0"/>
            <a:chExt cx="1178269" cy="35720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78269" cy="357204"/>
            </a:xfrm>
            <a:custGeom>
              <a:avLst/>
              <a:gdLst/>
              <a:ahLst/>
              <a:cxnLst/>
              <a:rect r="r" b="b" t="t" l="l"/>
              <a:pathLst>
                <a:path h="357204" w="1178269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159291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9050"/>
              <a:ext cx="1178269" cy="376254"/>
            </a:xfrm>
            <a:prstGeom prst="rect">
              <a:avLst/>
            </a:prstGeom>
          </p:spPr>
          <p:txBody>
            <a:bodyPr anchor="ctr" rtlCol="false" tIns="114300" lIns="114300" bIns="114300" rIns="114300"/>
            <a:lstStyle/>
            <a:p>
              <a:pPr algn="ctr" marL="0" indent="0" lvl="0">
                <a:lnSpc>
                  <a:spcPts val="2070"/>
                </a:lnSpc>
                <a:spcBef>
                  <a:spcPct val="0"/>
                </a:spcBef>
              </a:pPr>
              <a:r>
                <a:rPr lang="en-US" sz="1500" i="true" spc="15">
                  <a:solidFill>
                    <a:srgbClr val="FFFFFF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An innovative and open index of Collaborative Governance in times of pandemic Covid-19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906074" y="7801774"/>
            <a:ext cx="4473739" cy="1356257"/>
            <a:chOff x="0" y="0"/>
            <a:chExt cx="1178269" cy="35720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78269" cy="357204"/>
            </a:xfrm>
            <a:custGeom>
              <a:avLst/>
              <a:gdLst/>
              <a:ahLst/>
              <a:cxnLst/>
              <a:rect r="r" b="b" t="t" l="l"/>
              <a:pathLst>
                <a:path h="357204" w="1178269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159291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1178269" cy="376254"/>
            </a:xfrm>
            <a:prstGeom prst="rect">
              <a:avLst/>
            </a:prstGeom>
          </p:spPr>
          <p:txBody>
            <a:bodyPr anchor="ctr" rtlCol="false" tIns="114300" lIns="114300" bIns="114300" rIns="114300"/>
            <a:lstStyle/>
            <a:p>
              <a:pPr algn="ctr" marL="0" indent="0" lvl="0">
                <a:lnSpc>
                  <a:spcPts val="2070"/>
                </a:lnSpc>
                <a:spcBef>
                  <a:spcPct val="0"/>
                </a:spcBef>
              </a:pPr>
              <a:r>
                <a:rPr lang="en-US" sz="1500" i="true" spc="15">
                  <a:solidFill>
                    <a:srgbClr val="FFFFFF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 Article published by the Journal of Politics in Latam. One of the four most cited articles in the journal's last three years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884638" y="7801774"/>
            <a:ext cx="4473739" cy="1356257"/>
            <a:chOff x="0" y="0"/>
            <a:chExt cx="1178269" cy="35720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78269" cy="357204"/>
            </a:xfrm>
            <a:custGeom>
              <a:avLst/>
              <a:gdLst/>
              <a:ahLst/>
              <a:cxnLst/>
              <a:rect r="r" b="b" t="t" l="l"/>
              <a:pathLst>
                <a:path h="357204" w="1178269">
                  <a:moveTo>
                    <a:pt x="0" y="0"/>
                  </a:moveTo>
                  <a:lnTo>
                    <a:pt x="1178269" y="0"/>
                  </a:lnTo>
                  <a:lnTo>
                    <a:pt x="1178269" y="357204"/>
                  </a:lnTo>
                  <a:lnTo>
                    <a:pt x="0" y="357204"/>
                  </a:lnTo>
                  <a:close/>
                </a:path>
              </a:pathLst>
            </a:custGeom>
            <a:solidFill>
              <a:srgbClr val="159291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9050"/>
              <a:ext cx="1178269" cy="376254"/>
            </a:xfrm>
            <a:prstGeom prst="rect">
              <a:avLst/>
            </a:prstGeom>
          </p:spPr>
          <p:txBody>
            <a:bodyPr anchor="ctr" rtlCol="false" tIns="114300" lIns="114300" bIns="114300" rIns="114300"/>
            <a:lstStyle/>
            <a:p>
              <a:pPr algn="ctr">
                <a:lnSpc>
                  <a:spcPts val="2070"/>
                </a:lnSpc>
              </a:pPr>
              <a:r>
                <a:rPr lang="en-US" sz="1500" i="true" spc="15">
                  <a:solidFill>
                    <a:srgbClr val="FFFFFF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Analysis published by The Washigton Post</a:t>
              </a:r>
            </a:p>
            <a:p>
              <a:pPr algn="ctr" marL="0" indent="0" lvl="0">
                <a:lnSpc>
                  <a:spcPts val="2070"/>
                </a:lnSpc>
                <a:spcBef>
                  <a:spcPct val="0"/>
                </a:spcBef>
              </a:pPr>
              <a:r>
                <a:rPr lang="en-US" sz="1500" i="true" spc="15">
                  <a:solidFill>
                    <a:srgbClr val="FFFFFF"/>
                  </a:solidFill>
                  <a:latin typeface="Open Sauce Italics"/>
                  <a:ea typeface="Open Sauce Italics"/>
                  <a:cs typeface="Open Sauce Italics"/>
                  <a:sym typeface="Open Sauce Italics"/>
                </a:rPr>
                <a:t> by Matias Bianchi and Jennifer Cyr 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2241791" y="3221180"/>
            <a:ext cx="3849402" cy="4580594"/>
            <a:chOff x="0" y="0"/>
            <a:chExt cx="3790950" cy="451104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4"/>
              <a:stretch>
                <a:fillRect l="-13987" t="0" r="-13987" b="0"/>
              </a:stretch>
            </a:blip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7218243" y="3221180"/>
            <a:ext cx="3849402" cy="4580594"/>
            <a:chOff x="0" y="0"/>
            <a:chExt cx="3790950" cy="451104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158750" y="158750"/>
              <a:ext cx="3473450" cy="4193540"/>
            </a:xfrm>
            <a:custGeom>
              <a:avLst/>
              <a:gdLst/>
              <a:ahLst/>
              <a:cxnLst/>
              <a:rect r="r" b="b" t="t" l="l"/>
              <a:pathLst>
                <a:path h="4193540" w="3473450">
                  <a:moveTo>
                    <a:pt x="0" y="0"/>
                  </a:moveTo>
                  <a:lnTo>
                    <a:pt x="3473450" y="0"/>
                  </a:lnTo>
                  <a:lnTo>
                    <a:pt x="3473450" y="4193540"/>
                  </a:lnTo>
                  <a:lnTo>
                    <a:pt x="0" y="4193540"/>
                  </a:lnTo>
                  <a:close/>
                </a:path>
              </a:pathLst>
            </a:custGeom>
            <a:blipFill>
              <a:blip r:embed="rId5"/>
              <a:stretch>
                <a:fillRect l="0" t="-12091" r="0" b="-12091"/>
              </a:stretch>
            </a:blip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11893223" y="3221180"/>
            <a:ext cx="4465154" cy="4490261"/>
          </a:xfrm>
          <a:custGeom>
            <a:avLst/>
            <a:gdLst/>
            <a:ahLst/>
            <a:cxnLst/>
            <a:rect r="r" b="b" t="t" l="l"/>
            <a:pathLst>
              <a:path h="4490261" w="4465154">
                <a:moveTo>
                  <a:pt x="0" y="0"/>
                </a:moveTo>
                <a:lnTo>
                  <a:pt x="4465154" y="0"/>
                </a:lnTo>
                <a:lnTo>
                  <a:pt x="4465154" y="4490261"/>
                </a:lnTo>
                <a:lnTo>
                  <a:pt x="0" y="44902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-10324" b="-9707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929623" y="1234530"/>
            <a:ext cx="14428755" cy="1605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47"/>
              </a:lnSpc>
            </a:pPr>
            <a:r>
              <a:rPr lang="en-US" sz="5679" b="true">
                <a:solidFill>
                  <a:srgbClr val="F5925D"/>
                </a:solidFill>
                <a:latin typeface="Recoleta Bold"/>
                <a:ea typeface="Recoleta Bold"/>
                <a:cs typeface="Recoleta Bold"/>
                <a:sym typeface="Recoleta Bold"/>
              </a:rPr>
              <a:t>Index of collaborative governance in times of  pandemic COVID-19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826684" y="-98463"/>
            <a:ext cx="7542567" cy="8768469"/>
          </a:xfrm>
          <a:custGeom>
            <a:avLst/>
            <a:gdLst/>
            <a:ahLst/>
            <a:cxnLst/>
            <a:rect r="r" b="b" t="t" l="l"/>
            <a:pathLst>
              <a:path h="8768469" w="7542567">
                <a:moveTo>
                  <a:pt x="0" y="0"/>
                </a:moveTo>
                <a:lnTo>
                  <a:pt x="7542567" y="0"/>
                </a:lnTo>
                <a:lnTo>
                  <a:pt x="7542567" y="8768469"/>
                </a:lnTo>
                <a:lnTo>
                  <a:pt x="0" y="87684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3863338" y="-1643924"/>
            <a:ext cx="4674909" cy="9280845"/>
          </a:xfrm>
          <a:custGeom>
            <a:avLst/>
            <a:gdLst/>
            <a:ahLst/>
            <a:cxnLst/>
            <a:rect r="r" b="b" t="t" l="l"/>
            <a:pathLst>
              <a:path h="9280845" w="4674909">
                <a:moveTo>
                  <a:pt x="4674910" y="0"/>
                </a:moveTo>
                <a:lnTo>
                  <a:pt x="0" y="0"/>
                </a:lnTo>
                <a:lnTo>
                  <a:pt x="0" y="9280845"/>
                </a:lnTo>
                <a:lnTo>
                  <a:pt x="4674910" y="9280845"/>
                </a:lnTo>
                <a:lnTo>
                  <a:pt x="467491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744237" y="1832947"/>
            <a:ext cx="4674909" cy="9280845"/>
          </a:xfrm>
          <a:custGeom>
            <a:avLst/>
            <a:gdLst/>
            <a:ahLst/>
            <a:cxnLst/>
            <a:rect r="r" b="b" t="t" l="l"/>
            <a:pathLst>
              <a:path h="9280845" w="4674909">
                <a:moveTo>
                  <a:pt x="0" y="0"/>
                </a:moveTo>
                <a:lnTo>
                  <a:pt x="4674909" y="0"/>
                </a:lnTo>
                <a:lnTo>
                  <a:pt x="4674909" y="9280844"/>
                </a:lnTo>
                <a:lnTo>
                  <a:pt x="0" y="9280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906822" y="1126278"/>
            <a:ext cx="1423635" cy="405828"/>
            <a:chOff x="0" y="0"/>
            <a:chExt cx="374949" cy="10688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4949" cy="106885"/>
            </a:xfrm>
            <a:custGeom>
              <a:avLst/>
              <a:gdLst/>
              <a:ahLst/>
              <a:cxnLst/>
              <a:rect r="r" b="b" t="t" l="l"/>
              <a:pathLst>
                <a:path h="106885" w="374949">
                  <a:moveTo>
                    <a:pt x="0" y="0"/>
                  </a:moveTo>
                  <a:lnTo>
                    <a:pt x="374949" y="0"/>
                  </a:lnTo>
                  <a:lnTo>
                    <a:pt x="374949" y="106885"/>
                  </a:lnTo>
                  <a:lnTo>
                    <a:pt x="0" y="106885"/>
                  </a:lnTo>
                  <a:close/>
                </a:path>
              </a:pathLst>
            </a:custGeom>
            <a:solidFill>
              <a:srgbClr val="F19C64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28575"/>
              <a:ext cx="374949" cy="783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77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2667358" y="4409461"/>
            <a:ext cx="2159327" cy="405828"/>
            <a:chOff x="0" y="0"/>
            <a:chExt cx="568712" cy="106885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68712" cy="106885"/>
            </a:xfrm>
            <a:custGeom>
              <a:avLst/>
              <a:gdLst/>
              <a:ahLst/>
              <a:cxnLst/>
              <a:rect r="r" b="b" t="t" l="l"/>
              <a:pathLst>
                <a:path h="106885" w="568712">
                  <a:moveTo>
                    <a:pt x="0" y="0"/>
                  </a:moveTo>
                  <a:lnTo>
                    <a:pt x="568712" y="0"/>
                  </a:lnTo>
                  <a:lnTo>
                    <a:pt x="568712" y="106885"/>
                  </a:lnTo>
                  <a:lnTo>
                    <a:pt x="0" y="106885"/>
                  </a:lnTo>
                  <a:close/>
                </a:path>
              </a:pathLst>
            </a:custGeom>
            <a:solidFill>
              <a:srgbClr val="F19C64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28575"/>
              <a:ext cx="568712" cy="783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77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007004" y="7104921"/>
            <a:ext cx="1055697" cy="405828"/>
            <a:chOff x="0" y="0"/>
            <a:chExt cx="278044" cy="106885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78044" cy="106885"/>
            </a:xfrm>
            <a:custGeom>
              <a:avLst/>
              <a:gdLst/>
              <a:ahLst/>
              <a:cxnLst/>
              <a:rect r="r" b="b" t="t" l="l"/>
              <a:pathLst>
                <a:path h="106885" w="278044">
                  <a:moveTo>
                    <a:pt x="0" y="0"/>
                  </a:moveTo>
                  <a:lnTo>
                    <a:pt x="278044" y="0"/>
                  </a:lnTo>
                  <a:lnTo>
                    <a:pt x="278044" y="106885"/>
                  </a:lnTo>
                  <a:lnTo>
                    <a:pt x="0" y="106885"/>
                  </a:lnTo>
                  <a:close/>
                </a:path>
              </a:pathLst>
            </a:custGeom>
            <a:solidFill>
              <a:srgbClr val="F19C64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28575"/>
              <a:ext cx="278044" cy="783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77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1867685" y="5980200"/>
            <a:ext cx="1826022" cy="405828"/>
            <a:chOff x="0" y="0"/>
            <a:chExt cx="480928" cy="106885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80928" cy="106885"/>
            </a:xfrm>
            <a:custGeom>
              <a:avLst/>
              <a:gdLst/>
              <a:ahLst/>
              <a:cxnLst/>
              <a:rect r="r" b="b" t="t" l="l"/>
              <a:pathLst>
                <a:path h="106885" w="480928">
                  <a:moveTo>
                    <a:pt x="0" y="0"/>
                  </a:moveTo>
                  <a:lnTo>
                    <a:pt x="480928" y="0"/>
                  </a:lnTo>
                  <a:lnTo>
                    <a:pt x="480928" y="106885"/>
                  </a:lnTo>
                  <a:lnTo>
                    <a:pt x="0" y="106885"/>
                  </a:lnTo>
                  <a:close/>
                </a:path>
              </a:pathLst>
            </a:custGeom>
            <a:solidFill>
              <a:srgbClr val="F19C64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28575"/>
              <a:ext cx="480928" cy="783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77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12369251" y="3331650"/>
            <a:ext cx="1367463" cy="405828"/>
            <a:chOff x="0" y="0"/>
            <a:chExt cx="360155" cy="10688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60155" cy="106885"/>
            </a:xfrm>
            <a:custGeom>
              <a:avLst/>
              <a:gdLst/>
              <a:ahLst/>
              <a:cxnLst/>
              <a:rect r="r" b="b" t="t" l="l"/>
              <a:pathLst>
                <a:path h="106885" w="360155">
                  <a:moveTo>
                    <a:pt x="0" y="0"/>
                  </a:moveTo>
                  <a:lnTo>
                    <a:pt x="360155" y="0"/>
                  </a:lnTo>
                  <a:lnTo>
                    <a:pt x="360155" y="106885"/>
                  </a:lnTo>
                  <a:lnTo>
                    <a:pt x="0" y="106885"/>
                  </a:lnTo>
                  <a:close/>
                </a:path>
              </a:pathLst>
            </a:custGeom>
            <a:solidFill>
              <a:srgbClr val="F19C64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28575"/>
              <a:ext cx="360155" cy="783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77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1430003" y="1126278"/>
            <a:ext cx="1589483" cy="405828"/>
            <a:chOff x="0" y="0"/>
            <a:chExt cx="418629" cy="106885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418629" cy="106885"/>
            </a:xfrm>
            <a:custGeom>
              <a:avLst/>
              <a:gdLst/>
              <a:ahLst/>
              <a:cxnLst/>
              <a:rect r="r" b="b" t="t" l="l"/>
              <a:pathLst>
                <a:path h="106885" w="418629">
                  <a:moveTo>
                    <a:pt x="0" y="0"/>
                  </a:moveTo>
                  <a:lnTo>
                    <a:pt x="418629" y="0"/>
                  </a:lnTo>
                  <a:lnTo>
                    <a:pt x="418629" y="106885"/>
                  </a:lnTo>
                  <a:lnTo>
                    <a:pt x="0" y="106885"/>
                  </a:lnTo>
                  <a:close/>
                </a:path>
              </a:pathLst>
            </a:custGeom>
            <a:solidFill>
              <a:srgbClr val="F19C64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28575"/>
              <a:ext cx="418629" cy="783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77"/>
                </a:lnSpc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028700" y="1156672"/>
            <a:ext cx="5160897" cy="2905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b="true" sz="2400">
                <a:solidFill>
                  <a:srgbClr val="144655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MÉXICO</a:t>
            </a:r>
            <a:r>
              <a:rPr lang="en-US" sz="2400">
                <a:solidFill>
                  <a:srgbClr val="144655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  <a:p>
            <a:pPr algn="l">
              <a:lnSpc>
                <a:spcPts val="2879"/>
              </a:lnSpc>
            </a:pPr>
            <a:r>
              <a:rPr lang="en-US" b="true" sz="24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Domestic workers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State of Jalisco and State of Mexico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Migrants</a:t>
            </a:r>
          </a:p>
          <a:p>
            <a:pPr algn="l">
              <a:lnSpc>
                <a:spcPts val="2879"/>
              </a:lnSpc>
            </a:pP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Tijuana (Baja California) and Ciudad Juarez (Chihuahua)</a:t>
            </a:r>
          </a:p>
          <a:p>
            <a:pPr algn="l">
              <a:lnSpc>
                <a:spcPts val="2879"/>
              </a:lnSpc>
            </a:pPr>
          </a:p>
        </p:txBody>
      </p:sp>
      <p:sp>
        <p:nvSpPr>
          <p:cNvPr name="AutoShape 24" id="24"/>
          <p:cNvSpPr/>
          <p:nvPr/>
        </p:nvSpPr>
        <p:spPr>
          <a:xfrm flipH="true">
            <a:off x="3609148" y="768296"/>
            <a:ext cx="2804030" cy="397900"/>
          </a:xfrm>
          <a:prstGeom prst="line">
            <a:avLst/>
          </a:prstGeom>
          <a:ln cap="flat" w="85725">
            <a:solidFill>
              <a:srgbClr val="159291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25" id="25"/>
          <p:cNvSpPr txBox="true"/>
          <p:nvPr/>
        </p:nvSpPr>
        <p:spPr>
          <a:xfrm rot="0">
            <a:off x="11963719" y="6002931"/>
            <a:ext cx="4780518" cy="2181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sz="2400" b="true">
                <a:solidFill>
                  <a:srgbClr val="144655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ARGENTINA</a:t>
            </a:r>
          </a:p>
          <a:p>
            <a:pPr algn="l">
              <a:lnSpc>
                <a:spcPts val="2879"/>
              </a:lnSpc>
            </a:pPr>
            <a:r>
              <a:rPr lang="en-US" sz="2400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Vulnerable sectors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San Martín, Tres de Febrero, Quilmes and Avellaneda municipalities.</a:t>
            </a:r>
          </a:p>
          <a:p>
            <a:pPr algn="l">
              <a:lnSpc>
                <a:spcPts val="2879"/>
              </a:lnSpc>
            </a:pPr>
          </a:p>
        </p:txBody>
      </p:sp>
      <p:sp>
        <p:nvSpPr>
          <p:cNvPr name="TextBox 26" id="26"/>
          <p:cNvSpPr txBox="true"/>
          <p:nvPr/>
        </p:nvSpPr>
        <p:spPr>
          <a:xfrm rot="0">
            <a:off x="12478782" y="3357963"/>
            <a:ext cx="3750391" cy="1819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b="true" sz="2400">
                <a:solidFill>
                  <a:srgbClr val="144655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BOLIVIA</a:t>
            </a:r>
          </a:p>
          <a:p>
            <a:pPr algn="l">
              <a:lnSpc>
                <a:spcPts val="2879"/>
              </a:lnSpc>
            </a:pPr>
            <a:r>
              <a:rPr lang="en-US" b="true" sz="2400">
                <a:solidFill>
                  <a:srgbClr val="144655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Women working in the informal sector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144655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City of La Paz and El Alto</a:t>
            </a:r>
          </a:p>
          <a:p>
            <a:pPr algn="l">
              <a:lnSpc>
                <a:spcPts val="2879"/>
              </a:lnSpc>
            </a:pPr>
          </a:p>
        </p:txBody>
      </p:sp>
      <p:sp>
        <p:nvSpPr>
          <p:cNvPr name="TextBox 27" id="27"/>
          <p:cNvSpPr txBox="true"/>
          <p:nvPr/>
        </p:nvSpPr>
        <p:spPr>
          <a:xfrm rot="0">
            <a:off x="5105663" y="7143750"/>
            <a:ext cx="4127834" cy="2905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b="true" sz="2400">
                <a:solidFill>
                  <a:srgbClr val="144655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CHILE</a:t>
            </a:r>
          </a:p>
          <a:p>
            <a:pPr algn="l">
              <a:lnSpc>
                <a:spcPts val="2879"/>
              </a:lnSpc>
            </a:pPr>
            <a:r>
              <a:rPr lang="en-US" b="true" sz="24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Population at risk and economic impact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Municipalities La Pintana, Maipú, Cerro Navia and Renca (Stgo. de Chile)</a:t>
            </a:r>
          </a:p>
          <a:p>
            <a:pPr algn="l">
              <a:lnSpc>
                <a:spcPts val="2879"/>
              </a:lnSpc>
            </a:pP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 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481082" y="1156672"/>
            <a:ext cx="4806541" cy="1343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40"/>
              </a:lnSpc>
            </a:pPr>
            <a:r>
              <a:rPr lang="en-US" b="true" sz="2200">
                <a:solidFill>
                  <a:srgbClr val="144655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COLOMBIA </a:t>
            </a:r>
          </a:p>
          <a:p>
            <a:pPr algn="l">
              <a:lnSpc>
                <a:spcPts val="2639"/>
              </a:lnSpc>
            </a:pPr>
            <a:r>
              <a:rPr lang="en-US" sz="2199" b="true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Afro-descendant youth and women</a:t>
            </a:r>
          </a:p>
          <a:p>
            <a:pPr algn="l">
              <a:lnSpc>
                <a:spcPts val="2639"/>
              </a:lnSpc>
            </a:pPr>
            <a:r>
              <a:rPr lang="en-US" sz="219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Cali, Buenaventura and Puerto Tejada</a:t>
            </a:r>
          </a:p>
          <a:p>
            <a:pPr algn="just">
              <a:lnSpc>
                <a:spcPts val="2640"/>
              </a:lnSpc>
            </a:pPr>
          </a:p>
        </p:txBody>
      </p:sp>
      <p:sp>
        <p:nvSpPr>
          <p:cNvPr name="TextBox 29" id="29"/>
          <p:cNvSpPr txBox="true"/>
          <p:nvPr/>
        </p:nvSpPr>
        <p:spPr>
          <a:xfrm rot="0">
            <a:off x="2839441" y="4410549"/>
            <a:ext cx="5418613" cy="2181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79"/>
              </a:lnSpc>
            </a:pPr>
            <a:r>
              <a:rPr lang="en-US" b="true" sz="2400">
                <a:solidFill>
                  <a:srgbClr val="144655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GUATEMALA</a:t>
            </a:r>
          </a:p>
          <a:p>
            <a:pPr algn="l">
              <a:lnSpc>
                <a:spcPts val="2879"/>
              </a:lnSpc>
            </a:pPr>
            <a:r>
              <a:rPr lang="en-US" b="true" sz="2400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Low-income urban youth</a:t>
            </a:r>
          </a:p>
          <a:p>
            <a:pPr algn="l">
              <a:lnSpc>
                <a:spcPts val="2879"/>
              </a:lnSpc>
            </a:pPr>
            <a:r>
              <a:rPr lang="en-US" sz="2400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Amatitlán Municipality (Department of Guatemala) and Cobán Municipality (Department of Alta Verapaz)</a:t>
            </a:r>
          </a:p>
          <a:p>
            <a:pPr algn="l">
              <a:lnSpc>
                <a:spcPts val="2879"/>
              </a:lnSpc>
            </a:pPr>
          </a:p>
        </p:txBody>
      </p:sp>
      <p:sp>
        <p:nvSpPr>
          <p:cNvPr name="AutoShape 30" id="30"/>
          <p:cNvSpPr/>
          <p:nvPr/>
        </p:nvSpPr>
        <p:spPr>
          <a:xfrm flipH="true">
            <a:off x="5015814" y="1832947"/>
            <a:ext cx="2689472" cy="2440098"/>
          </a:xfrm>
          <a:prstGeom prst="line">
            <a:avLst/>
          </a:prstGeom>
          <a:ln cap="flat" w="85725">
            <a:solidFill>
              <a:srgbClr val="159291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31" id="31"/>
          <p:cNvSpPr/>
          <p:nvPr/>
        </p:nvSpPr>
        <p:spPr>
          <a:xfrm flipH="true">
            <a:off x="6354276" y="5980200"/>
            <a:ext cx="2879221" cy="1289709"/>
          </a:xfrm>
          <a:prstGeom prst="line">
            <a:avLst/>
          </a:prstGeom>
          <a:ln cap="flat" w="85725">
            <a:solidFill>
              <a:srgbClr val="159291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32" id="32"/>
          <p:cNvSpPr/>
          <p:nvPr/>
        </p:nvSpPr>
        <p:spPr>
          <a:xfrm flipV="true">
            <a:off x="8870041" y="1368046"/>
            <a:ext cx="2301829" cy="1072244"/>
          </a:xfrm>
          <a:prstGeom prst="line">
            <a:avLst/>
          </a:prstGeom>
          <a:ln cap="flat" w="85725">
            <a:solidFill>
              <a:srgbClr val="159291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33" id="33"/>
          <p:cNvSpPr/>
          <p:nvPr/>
        </p:nvSpPr>
        <p:spPr>
          <a:xfrm flipV="true">
            <a:off x="9822925" y="101522"/>
            <a:ext cx="19087884" cy="4338996"/>
          </a:xfrm>
          <a:prstGeom prst="line">
            <a:avLst/>
          </a:prstGeom>
          <a:ln cap="flat" w="85725">
            <a:solidFill>
              <a:srgbClr val="159291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34" id="34"/>
          <p:cNvSpPr/>
          <p:nvPr/>
        </p:nvSpPr>
        <p:spPr>
          <a:xfrm flipV="true">
            <a:off x="10123664" y="6172137"/>
            <a:ext cx="1570830" cy="57687"/>
          </a:xfrm>
          <a:prstGeom prst="line">
            <a:avLst/>
          </a:prstGeom>
          <a:ln cap="flat" w="85725">
            <a:solidFill>
              <a:srgbClr val="159291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35" id="35"/>
          <p:cNvSpPr/>
          <p:nvPr/>
        </p:nvSpPr>
        <p:spPr>
          <a:xfrm flipH="false" flipV="false" rot="0">
            <a:off x="-1069762" y="7460256"/>
            <a:ext cx="2892899" cy="5184965"/>
          </a:xfrm>
          <a:custGeom>
            <a:avLst/>
            <a:gdLst/>
            <a:ahLst/>
            <a:cxnLst/>
            <a:rect r="r" b="b" t="t" l="l"/>
            <a:pathLst>
              <a:path h="5184965" w="2892899">
                <a:moveTo>
                  <a:pt x="0" y="0"/>
                </a:moveTo>
                <a:lnTo>
                  <a:pt x="2892900" y="0"/>
                </a:lnTo>
                <a:lnTo>
                  <a:pt x="2892900" y="5184964"/>
                </a:lnTo>
                <a:lnTo>
                  <a:pt x="0" y="5184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5396" r="0" b="0"/>
            </a:stretch>
          </a:blipFill>
        </p:spPr>
      </p:sp>
      <p:grpSp>
        <p:nvGrpSpPr>
          <p:cNvPr name="Group 36" id="36"/>
          <p:cNvGrpSpPr/>
          <p:nvPr/>
        </p:nvGrpSpPr>
        <p:grpSpPr>
          <a:xfrm rot="0">
            <a:off x="16541558" y="-3433042"/>
            <a:ext cx="1949964" cy="5718369"/>
            <a:chOff x="0" y="0"/>
            <a:chExt cx="2599952" cy="7624492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423404" y="0"/>
              <a:ext cx="2176548" cy="7624492"/>
            </a:xfrm>
            <a:custGeom>
              <a:avLst/>
              <a:gdLst/>
              <a:ahLst/>
              <a:cxnLst/>
              <a:rect r="r" b="b" t="t" l="l"/>
              <a:pathLst>
                <a:path h="7624492" w="2176548">
                  <a:moveTo>
                    <a:pt x="0" y="0"/>
                  </a:moveTo>
                  <a:lnTo>
                    <a:pt x="2176548" y="0"/>
                  </a:lnTo>
                  <a:lnTo>
                    <a:pt x="2176548" y="7624492"/>
                  </a:lnTo>
                  <a:lnTo>
                    <a:pt x="0" y="7624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8201" t="0" r="-1005" b="-12053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2176548" cy="7624492"/>
            </a:xfrm>
            <a:custGeom>
              <a:avLst/>
              <a:gdLst/>
              <a:ahLst/>
              <a:cxnLst/>
              <a:rect r="r" b="b" t="t" l="l"/>
              <a:pathLst>
                <a:path h="7624492" w="2176548">
                  <a:moveTo>
                    <a:pt x="0" y="0"/>
                  </a:moveTo>
                  <a:lnTo>
                    <a:pt x="2176548" y="0"/>
                  </a:lnTo>
                  <a:lnTo>
                    <a:pt x="2176548" y="7624492"/>
                  </a:lnTo>
                  <a:lnTo>
                    <a:pt x="0" y="7624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8201" t="0" r="-1005" b="-12053"/>
              </a:stretch>
            </a:blipFill>
          </p:spPr>
        </p:sp>
      </p:grpSp>
      <p:sp>
        <p:nvSpPr>
          <p:cNvPr name="Freeform 39" id="39"/>
          <p:cNvSpPr/>
          <p:nvPr/>
        </p:nvSpPr>
        <p:spPr>
          <a:xfrm flipH="false" flipV="false" rot="0">
            <a:off x="-2669615" y="6012456"/>
            <a:ext cx="4812584" cy="1624465"/>
          </a:xfrm>
          <a:custGeom>
            <a:avLst/>
            <a:gdLst/>
            <a:ahLst/>
            <a:cxnLst/>
            <a:rect r="r" b="b" t="t" l="l"/>
            <a:pathLst>
              <a:path h="1624465" w="4812584">
                <a:moveTo>
                  <a:pt x="0" y="0"/>
                </a:moveTo>
                <a:lnTo>
                  <a:pt x="4812584" y="0"/>
                </a:lnTo>
                <a:lnTo>
                  <a:pt x="4812584" y="1624465"/>
                </a:lnTo>
                <a:lnTo>
                  <a:pt x="0" y="16244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729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16287622" y="1146480"/>
            <a:ext cx="2407930" cy="2185170"/>
          </a:xfrm>
          <a:custGeom>
            <a:avLst/>
            <a:gdLst/>
            <a:ahLst/>
            <a:cxnLst/>
            <a:rect r="r" b="b" t="t" l="l"/>
            <a:pathLst>
              <a:path h="2185170" w="2407930">
                <a:moveTo>
                  <a:pt x="0" y="0"/>
                </a:moveTo>
                <a:lnTo>
                  <a:pt x="2407930" y="0"/>
                </a:lnTo>
                <a:lnTo>
                  <a:pt x="2407930" y="2185170"/>
                </a:lnTo>
                <a:lnTo>
                  <a:pt x="0" y="21851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1611371">
            <a:off x="-1180817" y="8070497"/>
            <a:ext cx="4419033" cy="3422742"/>
          </a:xfrm>
          <a:custGeom>
            <a:avLst/>
            <a:gdLst/>
            <a:ahLst/>
            <a:cxnLst/>
            <a:rect r="r" b="b" t="t" l="l"/>
            <a:pathLst>
              <a:path h="3422742" w="4419033">
                <a:moveTo>
                  <a:pt x="0" y="0"/>
                </a:moveTo>
                <a:lnTo>
                  <a:pt x="4419034" y="0"/>
                </a:lnTo>
                <a:lnTo>
                  <a:pt x="4419034" y="3422742"/>
                </a:lnTo>
                <a:lnTo>
                  <a:pt x="0" y="34227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815436" y="0"/>
            <a:ext cx="9472564" cy="8327529"/>
          </a:xfrm>
          <a:custGeom>
            <a:avLst/>
            <a:gdLst/>
            <a:ahLst/>
            <a:cxnLst/>
            <a:rect r="r" b="b" t="t" l="l"/>
            <a:pathLst>
              <a:path h="8327529" w="9472564">
                <a:moveTo>
                  <a:pt x="0" y="0"/>
                </a:moveTo>
                <a:lnTo>
                  <a:pt x="9472564" y="0"/>
                </a:lnTo>
                <a:lnTo>
                  <a:pt x="9472564" y="8327529"/>
                </a:lnTo>
                <a:lnTo>
                  <a:pt x="0" y="8327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625256" y="4087565"/>
            <a:ext cx="7997531" cy="32220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07"/>
              </a:lnSpc>
            </a:pPr>
            <a:r>
              <a:rPr lang="en-US" sz="3647" b="true">
                <a:solidFill>
                  <a:srgbClr val="1E2D58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We are a think-do-tank that designs and implements </a:t>
            </a:r>
            <a:r>
              <a:rPr lang="en-US" sz="3647" b="true">
                <a:solidFill>
                  <a:srgbClr val="E66E24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political innovations</a:t>
            </a:r>
            <a:r>
              <a:rPr lang="en-US" sz="3647" b="true">
                <a:solidFill>
                  <a:srgbClr val="1E2D58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 </a:t>
            </a:r>
          </a:p>
          <a:p>
            <a:pPr algn="l">
              <a:lnSpc>
                <a:spcPts val="5107"/>
              </a:lnSpc>
            </a:pPr>
            <a:r>
              <a:rPr lang="en-US" sz="3647" b="true">
                <a:solidFill>
                  <a:srgbClr val="1E2D58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to develop equal, inclusive and participatory democracies in the Global South.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28700" y="1591274"/>
            <a:ext cx="7210951" cy="2321239"/>
          </a:xfrm>
          <a:custGeom>
            <a:avLst/>
            <a:gdLst/>
            <a:ahLst/>
            <a:cxnLst/>
            <a:rect r="r" b="b" t="t" l="l"/>
            <a:pathLst>
              <a:path h="2321239" w="7210951">
                <a:moveTo>
                  <a:pt x="0" y="0"/>
                </a:moveTo>
                <a:lnTo>
                  <a:pt x="7210951" y="0"/>
                </a:lnTo>
                <a:lnTo>
                  <a:pt x="7210951" y="2321239"/>
                </a:lnTo>
                <a:lnTo>
                  <a:pt x="0" y="23212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9C6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3557851" y="5327335"/>
            <a:ext cx="2990348" cy="470907"/>
          </a:xfrm>
          <a:prstGeom prst="line">
            <a:avLst/>
          </a:prstGeom>
          <a:ln cap="flat" w="38100">
            <a:solidFill>
              <a:srgbClr val="A6A6A6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3" id="3"/>
          <p:cNvSpPr/>
          <p:nvPr/>
        </p:nvSpPr>
        <p:spPr>
          <a:xfrm flipH="true">
            <a:off x="8261384" y="4566207"/>
            <a:ext cx="2684258" cy="761128"/>
          </a:xfrm>
          <a:prstGeom prst="line">
            <a:avLst/>
          </a:prstGeom>
          <a:ln cap="flat" w="38100">
            <a:solidFill>
              <a:srgbClr val="A6A6A6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4" id="4"/>
          <p:cNvGrpSpPr/>
          <p:nvPr/>
        </p:nvGrpSpPr>
        <p:grpSpPr>
          <a:xfrm rot="0">
            <a:off x="1854973" y="5074920"/>
            <a:ext cx="1713184" cy="1713184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8CFAE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21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6548200" y="4470743"/>
            <a:ext cx="1713184" cy="1713184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59291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52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945641" y="3709615"/>
            <a:ext cx="1713184" cy="1713184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6B06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52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2700000">
            <a:off x="-2396474" y="-2921783"/>
            <a:ext cx="7415398" cy="3565095"/>
            <a:chOff x="0" y="0"/>
            <a:chExt cx="660400" cy="3175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660400" cy="317500"/>
            </a:xfrm>
            <a:custGeom>
              <a:avLst/>
              <a:gdLst/>
              <a:ahLst/>
              <a:cxnLst/>
              <a:rect r="r" b="b" t="t" l="l"/>
              <a:pathLst>
                <a:path h="317500" w="660400">
                  <a:moveTo>
                    <a:pt x="220252" y="19070"/>
                  </a:moveTo>
                  <a:cubicBezTo>
                    <a:pt x="254000" y="7556"/>
                    <a:pt x="292600" y="0"/>
                    <a:pt x="330378" y="0"/>
                  </a:cubicBezTo>
                  <a:cubicBezTo>
                    <a:pt x="368157" y="0"/>
                    <a:pt x="404509" y="6476"/>
                    <a:pt x="438009" y="17990"/>
                  </a:cubicBezTo>
                  <a:cubicBezTo>
                    <a:pt x="438723" y="18350"/>
                    <a:pt x="439435" y="18350"/>
                    <a:pt x="440148" y="18710"/>
                  </a:cubicBezTo>
                  <a:cubicBezTo>
                    <a:pt x="565955" y="64765"/>
                    <a:pt x="658618" y="186379"/>
                    <a:pt x="660400" y="317500"/>
                  </a:cubicBezTo>
                  <a:lnTo>
                    <a:pt x="660400" y="317500"/>
                  </a:lnTo>
                  <a:lnTo>
                    <a:pt x="0" y="317500"/>
                  </a:lnTo>
                  <a:lnTo>
                    <a:pt x="0" y="317500"/>
                  </a:lnTo>
                  <a:cubicBezTo>
                    <a:pt x="1782" y="185660"/>
                    <a:pt x="93019" y="64045"/>
                    <a:pt x="220252" y="19070"/>
                  </a:cubicBezTo>
                  <a:close/>
                </a:path>
              </a:pathLst>
            </a:custGeom>
            <a:solidFill>
              <a:srgbClr val="159291"/>
            </a:solidFill>
            <a:ln w="28575" cap="sq">
              <a:solidFill>
                <a:srgbClr val="8CA9AD"/>
              </a:solidFill>
              <a:prstDash val="solid"/>
              <a:miter/>
            </a:ln>
          </p:spPr>
        </p:sp>
        <p:sp>
          <p:nvSpPr>
            <p:cNvPr name="TextBox 15" id="15"/>
            <p:cNvSpPr txBox="true"/>
            <p:nvPr/>
          </p:nvSpPr>
          <p:spPr>
            <a:xfrm>
              <a:off x="0" y="146050"/>
              <a:ext cx="660400" cy="171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53"/>
                </a:lnSpc>
              </a:pPr>
            </a:p>
          </p:txBody>
        </p:sp>
      </p:grpSp>
      <p:sp>
        <p:nvSpPr>
          <p:cNvPr name="AutoShape 16" id="16"/>
          <p:cNvSpPr/>
          <p:nvPr/>
        </p:nvSpPr>
        <p:spPr>
          <a:xfrm>
            <a:off x="-2859087" y="-2102233"/>
            <a:ext cx="5185216" cy="5132702"/>
          </a:xfrm>
          <a:prstGeom prst="line">
            <a:avLst/>
          </a:prstGeom>
          <a:ln cap="flat" w="28575">
            <a:solidFill>
              <a:srgbClr val="8CA9A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7" id="17"/>
          <p:cNvSpPr/>
          <p:nvPr/>
        </p:nvSpPr>
        <p:spPr>
          <a:xfrm>
            <a:off x="-3073034" y="-1789557"/>
            <a:ext cx="5038853" cy="5038853"/>
          </a:xfrm>
          <a:prstGeom prst="line">
            <a:avLst/>
          </a:prstGeom>
          <a:ln cap="flat" w="28575">
            <a:solidFill>
              <a:srgbClr val="8CA9A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8" id="18"/>
          <p:cNvSpPr/>
          <p:nvPr/>
        </p:nvSpPr>
        <p:spPr>
          <a:xfrm>
            <a:off x="-3252636" y="-1431087"/>
            <a:ext cx="4867141" cy="4867141"/>
          </a:xfrm>
          <a:prstGeom prst="line">
            <a:avLst/>
          </a:prstGeom>
          <a:ln cap="flat" w="28575">
            <a:solidFill>
              <a:srgbClr val="8CA9A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9" id="19"/>
          <p:cNvSpPr/>
          <p:nvPr/>
        </p:nvSpPr>
        <p:spPr>
          <a:xfrm>
            <a:off x="-3379290" y="-1044819"/>
            <a:ext cx="4690515" cy="4690515"/>
          </a:xfrm>
          <a:prstGeom prst="line">
            <a:avLst/>
          </a:prstGeom>
          <a:ln cap="flat" w="28575">
            <a:solidFill>
              <a:srgbClr val="8CA9A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20" id="20"/>
          <p:cNvSpPr/>
          <p:nvPr/>
        </p:nvSpPr>
        <p:spPr>
          <a:xfrm>
            <a:off x="-3523144" y="-605142"/>
            <a:ext cx="4347674" cy="4347674"/>
          </a:xfrm>
          <a:prstGeom prst="line">
            <a:avLst/>
          </a:prstGeom>
          <a:ln cap="flat" w="28575">
            <a:solidFill>
              <a:srgbClr val="8CA9AD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1" id="21"/>
          <p:cNvSpPr txBox="true"/>
          <p:nvPr/>
        </p:nvSpPr>
        <p:spPr>
          <a:xfrm rot="0">
            <a:off x="10945641" y="4189967"/>
            <a:ext cx="1713184" cy="628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88"/>
              </a:lnSpc>
            </a:pPr>
            <a:r>
              <a:rPr lang="en-US" b="true" sz="3367" spc="407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2023</a:t>
            </a:r>
          </a:p>
        </p:txBody>
      </p:sp>
      <p:sp>
        <p:nvSpPr>
          <p:cNvPr name="AutoShape 22" id="22"/>
          <p:cNvSpPr/>
          <p:nvPr/>
        </p:nvSpPr>
        <p:spPr>
          <a:xfrm flipH="true">
            <a:off x="12658825" y="3887061"/>
            <a:ext cx="2414474" cy="679147"/>
          </a:xfrm>
          <a:prstGeom prst="line">
            <a:avLst/>
          </a:prstGeom>
          <a:ln cap="flat" w="38100">
            <a:solidFill>
              <a:srgbClr val="A6A6A6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3" id="23"/>
          <p:cNvGrpSpPr/>
          <p:nvPr/>
        </p:nvGrpSpPr>
        <p:grpSpPr>
          <a:xfrm rot="0">
            <a:off x="15073300" y="3030469"/>
            <a:ext cx="1713184" cy="1713184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315A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107"/>
                </a:lnSpc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-948899">
            <a:off x="1194785" y="-27818"/>
            <a:ext cx="2262687" cy="2322297"/>
          </a:xfrm>
          <a:custGeom>
            <a:avLst/>
            <a:gdLst/>
            <a:ahLst/>
            <a:cxnLst/>
            <a:rect r="r" b="b" t="t" l="l"/>
            <a:pathLst>
              <a:path h="2322297" w="2262687">
                <a:moveTo>
                  <a:pt x="0" y="0"/>
                </a:moveTo>
                <a:lnTo>
                  <a:pt x="2262687" y="0"/>
                </a:lnTo>
                <a:lnTo>
                  <a:pt x="2262687" y="2322298"/>
                </a:lnTo>
                <a:lnTo>
                  <a:pt x="0" y="23222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192" r="-268752" b="-4192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15407079" y="7088027"/>
            <a:ext cx="3205548" cy="3205548"/>
            <a:chOff x="0" y="0"/>
            <a:chExt cx="6350000" cy="63500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0" y="6350000"/>
                  </a:moveTo>
                  <a:lnTo>
                    <a:pt x="6350000" y="6350000"/>
                  </a:lnTo>
                  <a:lnTo>
                    <a:pt x="6350000" y="0"/>
                  </a:lnTo>
                  <a:cubicBezTo>
                    <a:pt x="2843530" y="0"/>
                    <a:pt x="0" y="2843530"/>
                    <a:pt x="0" y="6350000"/>
                  </a:cubicBezTo>
                  <a:close/>
                </a:path>
              </a:pathLst>
            </a:custGeom>
            <a:blipFill>
              <a:blip r:embed="rId3"/>
              <a:stretch>
                <a:fillRect l="-78544" t="-117547" r="-3926" b="-19399"/>
              </a:stretch>
            </a:blipFill>
          </p:spPr>
        </p:sp>
      </p:grpSp>
      <p:sp>
        <p:nvSpPr>
          <p:cNvPr name="Freeform 29" id="29"/>
          <p:cNvSpPr/>
          <p:nvPr/>
        </p:nvSpPr>
        <p:spPr>
          <a:xfrm flipH="false" flipV="false" rot="0">
            <a:off x="667254" y="8066320"/>
            <a:ext cx="4085301" cy="2035223"/>
          </a:xfrm>
          <a:custGeom>
            <a:avLst/>
            <a:gdLst/>
            <a:ahLst/>
            <a:cxnLst/>
            <a:rect r="r" b="b" t="t" l="l"/>
            <a:pathLst>
              <a:path h="2035223" w="4085301">
                <a:moveTo>
                  <a:pt x="0" y="0"/>
                </a:moveTo>
                <a:lnTo>
                  <a:pt x="4085301" y="0"/>
                </a:lnTo>
                <a:lnTo>
                  <a:pt x="4085301" y="2035223"/>
                </a:lnTo>
                <a:lnTo>
                  <a:pt x="0" y="2035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0" id="30"/>
          <p:cNvSpPr txBox="true"/>
          <p:nvPr/>
        </p:nvSpPr>
        <p:spPr>
          <a:xfrm rot="0">
            <a:off x="514036" y="6972138"/>
            <a:ext cx="4560157" cy="7461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6"/>
              </a:lnSpc>
            </a:pPr>
            <a:r>
              <a:rPr lang="en-US" b="true" sz="2125" i="true" spc="68">
                <a:solidFill>
                  <a:srgbClr val="FFFFFF"/>
                </a:solidFill>
                <a:latin typeface="Trebuchet MS Bold Italics"/>
                <a:ea typeface="Trebuchet MS Bold Italics"/>
                <a:cs typeface="Trebuchet MS Bold Italics"/>
                <a:sym typeface="Trebuchet MS Bold Italics"/>
              </a:rPr>
              <a:t>Global Forum Colabora.Lat 2021: Governing the Pandemic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853313" y="5569741"/>
            <a:ext cx="1713184" cy="628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88"/>
              </a:lnSpc>
            </a:pPr>
            <a:r>
              <a:rPr lang="en-US" b="true" sz="3367" spc="407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2021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6548200" y="4951095"/>
            <a:ext cx="1713184" cy="628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88"/>
              </a:lnSpc>
            </a:pPr>
            <a:r>
              <a:rPr lang="en-US" b="true" sz="3367" spc="407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2022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5408590" y="6433886"/>
            <a:ext cx="4260295" cy="1117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76"/>
              </a:lnSpc>
              <a:spcBef>
                <a:spcPct val="0"/>
              </a:spcBef>
            </a:pPr>
            <a:r>
              <a:rPr lang="en-US" b="true" sz="2125" i="true" spc="68" strike="noStrike" u="none">
                <a:solidFill>
                  <a:srgbClr val="FFFFFF"/>
                </a:solidFill>
                <a:latin typeface="Trebuchet MS Bold Italics"/>
                <a:ea typeface="Trebuchet MS Bold Italics"/>
                <a:cs typeface="Trebuchet MS Bold Italics"/>
                <a:sym typeface="Trebuchet MS Bold Italics"/>
              </a:rPr>
              <a:t>Regional Meeting Colabora.Lat: A collaborative response to complex problems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170078" y="5515996"/>
            <a:ext cx="3717710" cy="11175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76"/>
              </a:lnSpc>
              <a:spcBef>
                <a:spcPct val="0"/>
              </a:spcBef>
            </a:pPr>
            <a:r>
              <a:rPr lang="en-US" b="true" sz="2125" i="true" spc="68" strike="noStrike" u="none">
                <a:solidFill>
                  <a:srgbClr val="FFFFFF"/>
                </a:solidFill>
                <a:latin typeface="Trebuchet MS Bold Italics"/>
                <a:ea typeface="Trebuchet MS Bold Italics"/>
                <a:cs typeface="Trebuchet MS Bold Italics"/>
                <a:sym typeface="Trebuchet MS Bold Italics"/>
              </a:rPr>
              <a:t>Latin American Forum to Recover the Democratic Initiative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4099775" y="971550"/>
            <a:ext cx="3513395" cy="1860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76"/>
              </a:lnSpc>
              <a:spcBef>
                <a:spcPct val="0"/>
              </a:spcBef>
            </a:pPr>
            <a:r>
              <a:rPr lang="en-US" b="true" sz="2125" i="true" spc="68" strike="noStrike" u="none">
                <a:solidFill>
                  <a:srgbClr val="FFFFFF"/>
                </a:solidFill>
                <a:latin typeface="Trebuchet MS Bold Italics"/>
                <a:ea typeface="Trebuchet MS Bold Italics"/>
                <a:cs typeface="Trebuchet MS Bold Italics"/>
                <a:sym typeface="Trebuchet MS Bold Italics"/>
              </a:rPr>
              <a:t>Governing Collaboratively</a:t>
            </a:r>
          </a:p>
          <a:p>
            <a:pPr algn="ctr" marL="0" indent="0" lvl="0">
              <a:lnSpc>
                <a:spcPts val="2976"/>
              </a:lnSpc>
              <a:spcBef>
                <a:spcPct val="0"/>
              </a:spcBef>
            </a:pPr>
            <a:r>
              <a:rPr lang="en-US" b="true" sz="2125" i="true" spc="68" strike="noStrike" u="none">
                <a:solidFill>
                  <a:srgbClr val="FFFFFF"/>
                </a:solidFill>
                <a:latin typeface="Trebuchet MS Bold Italics"/>
                <a:ea typeface="Trebuchet MS Bold Italics"/>
                <a:cs typeface="Trebuchet MS Bold Italics"/>
                <a:sym typeface="Trebuchet MS Bold Italics"/>
              </a:rPr>
              <a:t>being carried out in each of the countries of the consortium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5073300" y="3510821"/>
            <a:ext cx="1713184" cy="628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88"/>
              </a:lnSpc>
            </a:pPr>
            <a:r>
              <a:rPr lang="en-US" b="true" sz="3367" spc="407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2024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4454481" y="4987983"/>
            <a:ext cx="2950821" cy="1489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76"/>
              </a:lnSpc>
              <a:spcBef>
                <a:spcPct val="0"/>
              </a:spcBef>
            </a:pPr>
            <a:r>
              <a:rPr lang="en-US" b="true" sz="2125" i="true" spc="68" strike="noStrike" u="none">
                <a:solidFill>
                  <a:srgbClr val="FFFFFF"/>
                </a:solidFill>
                <a:latin typeface="Trebuchet MS Bold Italics"/>
                <a:ea typeface="Trebuchet MS Bold Italics"/>
                <a:cs typeface="Trebuchet MS Bold Italics"/>
                <a:sym typeface="Trebuchet MS Bold Italics"/>
              </a:rPr>
              <a:t>Book: Rethinking Governance in Latin America (Fondo de Cultura Económica)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4146546" y="717339"/>
            <a:ext cx="7058725" cy="2253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76"/>
              </a:lnSpc>
            </a:pPr>
            <a:r>
              <a:rPr lang="en-US" sz="7978" b="true">
                <a:solidFill>
                  <a:srgbClr val="FFFFFF"/>
                </a:solidFill>
                <a:latin typeface="Recoleta Bold"/>
                <a:ea typeface="Recoleta Bold"/>
                <a:cs typeface="Recoleta Bold"/>
                <a:sym typeface="Recoleta Bold"/>
              </a:rPr>
              <a:t>Three years of</a:t>
            </a:r>
          </a:p>
          <a:p>
            <a:pPr algn="ctr">
              <a:lnSpc>
                <a:spcPts val="8776"/>
              </a:lnSpc>
            </a:pPr>
            <a:r>
              <a:rPr lang="en-US" sz="7978" b="true">
                <a:solidFill>
                  <a:srgbClr val="FFFFFF"/>
                </a:solidFill>
                <a:latin typeface="Recoleta Bold"/>
                <a:ea typeface="Recoleta Bold"/>
                <a:cs typeface="Recoleta Bold"/>
                <a:sym typeface="Recoleta Bold"/>
              </a:rPr>
              <a:t>Collaboration</a:t>
            </a:r>
          </a:p>
        </p:txBody>
      </p:sp>
      <p:sp>
        <p:nvSpPr>
          <p:cNvPr name="Freeform 39" id="39"/>
          <p:cNvSpPr/>
          <p:nvPr/>
        </p:nvSpPr>
        <p:spPr>
          <a:xfrm flipH="false" flipV="false" rot="0">
            <a:off x="5408590" y="7819990"/>
            <a:ext cx="4085301" cy="2035223"/>
          </a:xfrm>
          <a:custGeom>
            <a:avLst/>
            <a:gdLst/>
            <a:ahLst/>
            <a:cxnLst/>
            <a:rect r="r" b="b" t="t" l="l"/>
            <a:pathLst>
              <a:path h="2035223" w="4085301">
                <a:moveTo>
                  <a:pt x="0" y="0"/>
                </a:moveTo>
                <a:lnTo>
                  <a:pt x="4085302" y="0"/>
                </a:lnTo>
                <a:lnTo>
                  <a:pt x="4085302" y="2035223"/>
                </a:lnTo>
                <a:lnTo>
                  <a:pt x="0" y="20352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9986283" y="6925544"/>
            <a:ext cx="4085301" cy="2035223"/>
          </a:xfrm>
          <a:custGeom>
            <a:avLst/>
            <a:gdLst/>
            <a:ahLst/>
            <a:cxnLst/>
            <a:rect r="r" b="b" t="t" l="l"/>
            <a:pathLst>
              <a:path h="2035223" w="4085301">
                <a:moveTo>
                  <a:pt x="0" y="0"/>
                </a:moveTo>
                <a:lnTo>
                  <a:pt x="4085301" y="0"/>
                </a:lnTo>
                <a:lnTo>
                  <a:pt x="4085301" y="2035222"/>
                </a:lnTo>
                <a:lnTo>
                  <a:pt x="0" y="20352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1" id="41"/>
          <p:cNvGrpSpPr/>
          <p:nvPr/>
        </p:nvGrpSpPr>
        <p:grpSpPr>
          <a:xfrm rot="0">
            <a:off x="1596173" y="8169387"/>
            <a:ext cx="3156383" cy="1582760"/>
            <a:chOff x="0" y="0"/>
            <a:chExt cx="4208510" cy="2110346"/>
          </a:xfrm>
        </p:grpSpPr>
        <p:sp>
          <p:nvSpPr>
            <p:cNvPr name="TextBox 42" id="42"/>
            <p:cNvSpPr txBox="true"/>
            <p:nvPr/>
          </p:nvSpPr>
          <p:spPr>
            <a:xfrm rot="0">
              <a:off x="1226133" y="-9525"/>
              <a:ext cx="2982377" cy="20722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061"/>
                </a:lnSpc>
                <a:spcBef>
                  <a:spcPct val="0"/>
                </a:spcBef>
              </a:pPr>
              <a:r>
                <a:rPr lang="en-US" sz="2550" strike="noStrike" u="non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days</a:t>
              </a:r>
            </a:p>
            <a:p>
              <a:pPr algn="l" marL="0" indent="0" lvl="0">
                <a:lnSpc>
                  <a:spcPts val="3061"/>
                </a:lnSpc>
                <a:spcBef>
                  <a:spcPct val="0"/>
                </a:spcBef>
              </a:pPr>
              <a:r>
                <a:rPr lang="en-US" sz="2550" strike="noStrike" u="non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participants</a:t>
              </a:r>
            </a:p>
            <a:p>
              <a:pPr algn="l" marL="0" indent="0" lvl="0">
                <a:lnSpc>
                  <a:spcPts val="3061"/>
                </a:lnSpc>
                <a:spcBef>
                  <a:spcPct val="0"/>
                </a:spcBef>
              </a:pPr>
              <a:r>
                <a:rPr lang="en-US" sz="2550" strike="noStrike" u="non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speakers</a:t>
              </a:r>
            </a:p>
            <a:p>
              <a:pPr algn="l" marL="0" indent="0" lvl="0">
                <a:lnSpc>
                  <a:spcPts val="3061"/>
                </a:lnSpc>
                <a:spcBef>
                  <a:spcPct val="0"/>
                </a:spcBef>
              </a:pPr>
              <a:r>
                <a:rPr lang="en-US" sz="2550" strike="noStrike" u="non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countries</a:t>
              </a:r>
            </a:p>
          </p:txBody>
        </p:sp>
        <p:sp>
          <p:nvSpPr>
            <p:cNvPr name="TextBox 43" id="43"/>
            <p:cNvSpPr txBox="true"/>
            <p:nvPr/>
          </p:nvSpPr>
          <p:spPr>
            <a:xfrm rot="0">
              <a:off x="0" y="38100"/>
              <a:ext cx="1226133" cy="20722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91"/>
                </a:lnSpc>
              </a:pPr>
              <a:r>
                <a:rPr lang="en-US" sz="2810" b="true">
                  <a:solidFill>
                    <a:srgbClr val="FFFFFF"/>
                  </a:solidFill>
                  <a:latin typeface="Recoleta Bold"/>
                  <a:ea typeface="Recoleta Bold"/>
                  <a:cs typeface="Recoleta Bold"/>
                  <a:sym typeface="Recoleta Bold"/>
                </a:rPr>
                <a:t>5</a:t>
              </a:r>
            </a:p>
            <a:p>
              <a:pPr algn="l">
                <a:lnSpc>
                  <a:spcPts val="3091"/>
                </a:lnSpc>
              </a:pPr>
              <a:r>
                <a:rPr lang="en-US" sz="2810" b="true">
                  <a:solidFill>
                    <a:srgbClr val="FFFFFF"/>
                  </a:solidFill>
                  <a:latin typeface="Recoleta Bold"/>
                  <a:ea typeface="Recoleta Bold"/>
                  <a:cs typeface="Recoleta Bold"/>
                  <a:sym typeface="Recoleta Bold"/>
                </a:rPr>
                <a:t>800</a:t>
              </a:r>
            </a:p>
            <a:p>
              <a:pPr algn="l">
                <a:lnSpc>
                  <a:spcPts val="3091"/>
                </a:lnSpc>
              </a:pPr>
              <a:r>
                <a:rPr lang="en-US" sz="2810" b="true">
                  <a:solidFill>
                    <a:srgbClr val="FFFFFF"/>
                  </a:solidFill>
                  <a:latin typeface="Recoleta Bold"/>
                  <a:ea typeface="Recoleta Bold"/>
                  <a:cs typeface="Recoleta Bold"/>
                  <a:sym typeface="Recoleta Bold"/>
                </a:rPr>
                <a:t>85</a:t>
              </a:r>
            </a:p>
            <a:p>
              <a:pPr algn="l">
                <a:lnSpc>
                  <a:spcPts val="3091"/>
                </a:lnSpc>
              </a:pPr>
              <a:r>
                <a:rPr lang="en-US" sz="2810" b="true">
                  <a:solidFill>
                    <a:srgbClr val="FFFFFF"/>
                  </a:solidFill>
                  <a:latin typeface="Recoleta Bold"/>
                  <a:ea typeface="Recoleta Bold"/>
                  <a:cs typeface="Recoleta Bold"/>
                  <a:sym typeface="Recoleta Bold"/>
                </a:rPr>
                <a:t>40</a:t>
              </a:r>
            </a:p>
          </p:txBody>
        </p:sp>
      </p:grpSp>
      <p:grpSp>
        <p:nvGrpSpPr>
          <p:cNvPr name="Group 44" id="44"/>
          <p:cNvGrpSpPr/>
          <p:nvPr/>
        </p:nvGrpSpPr>
        <p:grpSpPr>
          <a:xfrm rot="0">
            <a:off x="6294215" y="8249461"/>
            <a:ext cx="2791805" cy="929951"/>
            <a:chOff x="0" y="0"/>
            <a:chExt cx="3722407" cy="1239935"/>
          </a:xfrm>
        </p:grpSpPr>
        <p:sp>
          <p:nvSpPr>
            <p:cNvPr name="TextBox 45" id="45"/>
            <p:cNvSpPr txBox="true"/>
            <p:nvPr/>
          </p:nvSpPr>
          <p:spPr>
            <a:xfrm rot="0">
              <a:off x="912986" y="70440"/>
              <a:ext cx="2809420" cy="10895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3205"/>
                </a:lnSpc>
                <a:spcBef>
                  <a:spcPct val="0"/>
                </a:spcBef>
              </a:pPr>
              <a:r>
                <a:rPr lang="en-US" sz="2671" strike="noStrike" u="non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participants </a:t>
              </a:r>
            </a:p>
            <a:p>
              <a:pPr algn="l" marL="0" indent="0" lvl="0">
                <a:lnSpc>
                  <a:spcPts val="3205"/>
                </a:lnSpc>
                <a:spcBef>
                  <a:spcPct val="0"/>
                </a:spcBef>
              </a:pPr>
              <a:r>
                <a:rPr lang="en-US" sz="2671" strike="noStrike" u="non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speakers</a:t>
              </a:r>
            </a:p>
          </p:txBody>
        </p:sp>
        <p:sp>
          <p:nvSpPr>
            <p:cNvPr name="TextBox 46" id="46"/>
            <p:cNvSpPr txBox="true"/>
            <p:nvPr/>
          </p:nvSpPr>
          <p:spPr>
            <a:xfrm rot="0">
              <a:off x="0" y="28575"/>
              <a:ext cx="912986" cy="12113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552"/>
                </a:lnSpc>
              </a:pPr>
              <a:r>
                <a:rPr lang="en-US" sz="3229" b="true">
                  <a:solidFill>
                    <a:srgbClr val="FFFFFF"/>
                  </a:solidFill>
                  <a:latin typeface="Recoleta Bold"/>
                  <a:ea typeface="Recoleta Bold"/>
                  <a:cs typeface="Recoleta Bold"/>
                  <a:sym typeface="Recoleta Bold"/>
                </a:rPr>
                <a:t>171</a:t>
              </a:r>
            </a:p>
            <a:p>
              <a:pPr algn="l">
                <a:lnSpc>
                  <a:spcPts val="3552"/>
                </a:lnSpc>
              </a:pPr>
              <a:r>
                <a:rPr lang="en-US" sz="3229" b="true">
                  <a:solidFill>
                    <a:srgbClr val="FFFFFF"/>
                  </a:solidFill>
                  <a:latin typeface="Recoleta Bold"/>
                  <a:ea typeface="Recoleta Bold"/>
                  <a:cs typeface="Recoleta Bold"/>
                  <a:sym typeface="Recoleta Bold"/>
                </a:rPr>
                <a:t>17</a:t>
              </a:r>
            </a:p>
          </p:txBody>
        </p:sp>
      </p:grpSp>
      <p:grpSp>
        <p:nvGrpSpPr>
          <p:cNvPr name="Group 47" id="47"/>
          <p:cNvGrpSpPr/>
          <p:nvPr/>
        </p:nvGrpSpPr>
        <p:grpSpPr>
          <a:xfrm rot="0">
            <a:off x="10764694" y="7126684"/>
            <a:ext cx="3154133" cy="1386611"/>
            <a:chOff x="0" y="0"/>
            <a:chExt cx="4205511" cy="1848815"/>
          </a:xfrm>
        </p:grpSpPr>
        <p:sp>
          <p:nvSpPr>
            <p:cNvPr name="TextBox 48" id="48"/>
            <p:cNvSpPr txBox="true"/>
            <p:nvPr/>
          </p:nvSpPr>
          <p:spPr>
            <a:xfrm rot="0">
              <a:off x="650174" y="-19050"/>
              <a:ext cx="3555337" cy="17827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 marL="0" indent="0" lvl="0">
                <a:lnSpc>
                  <a:spcPts val="2617"/>
                </a:lnSpc>
                <a:spcBef>
                  <a:spcPct val="0"/>
                </a:spcBef>
              </a:pPr>
              <a:r>
                <a:rPr lang="en-US" sz="2181" strike="noStrike" u="non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representatives </a:t>
              </a:r>
            </a:p>
            <a:p>
              <a:pPr algn="l" marL="0" indent="0" lvl="0">
                <a:lnSpc>
                  <a:spcPts val="2617"/>
                </a:lnSpc>
                <a:spcBef>
                  <a:spcPct val="0"/>
                </a:spcBef>
              </a:pPr>
              <a:r>
                <a:rPr lang="en-US" sz="2181" strike="noStrike" u="non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from diverse sectors</a:t>
              </a:r>
            </a:p>
            <a:p>
              <a:pPr algn="l" marL="0" indent="0" lvl="0">
                <a:lnSpc>
                  <a:spcPts val="2617"/>
                </a:lnSpc>
                <a:spcBef>
                  <a:spcPct val="0"/>
                </a:spcBef>
              </a:pPr>
            </a:p>
            <a:p>
              <a:pPr algn="l" marL="0" indent="0" lvl="0">
                <a:lnSpc>
                  <a:spcPts val="2617"/>
                </a:lnSpc>
                <a:spcBef>
                  <a:spcPct val="0"/>
                </a:spcBef>
              </a:pPr>
              <a:r>
                <a:rPr lang="en-US" sz="2181" strike="noStrike" u="none"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countries</a:t>
              </a:r>
            </a:p>
          </p:txBody>
        </p:sp>
        <p:sp>
          <p:nvSpPr>
            <p:cNvPr name="TextBox 49" id="49"/>
            <p:cNvSpPr txBox="true"/>
            <p:nvPr/>
          </p:nvSpPr>
          <p:spPr>
            <a:xfrm rot="0">
              <a:off x="0" y="0"/>
              <a:ext cx="748735" cy="184881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697"/>
                </a:lnSpc>
              </a:pPr>
              <a:r>
                <a:rPr lang="en-US" sz="3030" b="true">
                  <a:solidFill>
                    <a:srgbClr val="FFFFFF"/>
                  </a:solidFill>
                  <a:latin typeface="Recoleta Bold"/>
                  <a:ea typeface="Recoleta Bold"/>
                  <a:cs typeface="Recoleta Bold"/>
                  <a:sym typeface="Recoleta Bold"/>
                </a:rPr>
                <a:t>43</a:t>
              </a:r>
            </a:p>
            <a:p>
              <a:pPr algn="l">
                <a:lnSpc>
                  <a:spcPts val="3697"/>
                </a:lnSpc>
              </a:pPr>
            </a:p>
            <a:p>
              <a:pPr algn="l">
                <a:lnSpc>
                  <a:spcPts val="3697"/>
                </a:lnSpc>
              </a:pPr>
              <a:r>
                <a:rPr lang="en-US" sz="3030" b="true">
                  <a:solidFill>
                    <a:srgbClr val="FFFFFF"/>
                  </a:solidFill>
                  <a:latin typeface="Recoleta Bold"/>
                  <a:ea typeface="Recoleta Bold"/>
                  <a:cs typeface="Recoleta Bold"/>
                  <a:sym typeface="Recoleta Bold"/>
                </a:rPr>
                <a:t>13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9540685"/>
            <a:ext cx="18852373" cy="1223643"/>
          </a:xfrm>
          <a:custGeom>
            <a:avLst/>
            <a:gdLst/>
            <a:ahLst/>
            <a:cxnLst/>
            <a:rect r="r" b="b" t="t" l="l"/>
            <a:pathLst>
              <a:path h="1223643" w="18852373">
                <a:moveTo>
                  <a:pt x="0" y="0"/>
                </a:moveTo>
                <a:lnTo>
                  <a:pt x="18852373" y="0"/>
                </a:lnTo>
                <a:lnTo>
                  <a:pt x="18852373" y="1223642"/>
                </a:lnTo>
                <a:lnTo>
                  <a:pt x="0" y="12236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5067" r="0" b="-2506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12527" y="-307275"/>
            <a:ext cx="11212140" cy="987598"/>
          </a:xfrm>
          <a:custGeom>
            <a:avLst/>
            <a:gdLst/>
            <a:ahLst/>
            <a:cxnLst/>
            <a:rect r="r" b="b" t="t" l="l"/>
            <a:pathLst>
              <a:path h="987598" w="11212140">
                <a:moveTo>
                  <a:pt x="0" y="0"/>
                </a:moveTo>
                <a:lnTo>
                  <a:pt x="11212140" y="0"/>
                </a:lnTo>
                <a:lnTo>
                  <a:pt x="11212140" y="987598"/>
                </a:lnTo>
                <a:lnTo>
                  <a:pt x="0" y="9875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478872" y="-307275"/>
            <a:ext cx="11212140" cy="987598"/>
          </a:xfrm>
          <a:custGeom>
            <a:avLst/>
            <a:gdLst/>
            <a:ahLst/>
            <a:cxnLst/>
            <a:rect r="r" b="b" t="t" l="l"/>
            <a:pathLst>
              <a:path h="987598" w="11212140">
                <a:moveTo>
                  <a:pt x="0" y="0"/>
                </a:moveTo>
                <a:lnTo>
                  <a:pt x="11212140" y="0"/>
                </a:lnTo>
                <a:lnTo>
                  <a:pt x="11212140" y="987598"/>
                </a:lnTo>
                <a:lnTo>
                  <a:pt x="0" y="9875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290075" y="1329911"/>
            <a:ext cx="5794867" cy="7627178"/>
          </a:xfrm>
          <a:custGeom>
            <a:avLst/>
            <a:gdLst/>
            <a:ahLst/>
            <a:cxnLst/>
            <a:rect r="r" b="b" t="t" l="l"/>
            <a:pathLst>
              <a:path h="7627178" w="5794867">
                <a:moveTo>
                  <a:pt x="0" y="0"/>
                </a:moveTo>
                <a:lnTo>
                  <a:pt x="5794867" y="0"/>
                </a:lnTo>
                <a:lnTo>
                  <a:pt x="5794867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254505" y="2746872"/>
            <a:ext cx="7742540" cy="2051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87"/>
              </a:lnSpc>
              <a:spcBef>
                <a:spcPct val="0"/>
              </a:spcBef>
            </a:pPr>
            <a:r>
              <a:rPr lang="en-US" b="true" sz="5919" i="true">
                <a:solidFill>
                  <a:srgbClr val="F5925D"/>
                </a:solidFill>
                <a:latin typeface="Trebuchet MS Bold Italics"/>
                <a:ea typeface="Trebuchet MS Bold Italics"/>
                <a:cs typeface="Trebuchet MS Bold Italics"/>
                <a:sym typeface="Trebuchet MS Bold Italics"/>
              </a:rPr>
              <a:t>COLLABORATION MAKES A DIFFERENCE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5353768"/>
            <a:ext cx="9525162" cy="20060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337"/>
              </a:lnSpc>
              <a:spcBef>
                <a:spcPct val="0"/>
              </a:spcBef>
            </a:pPr>
            <a:r>
              <a:rPr lang="en-US" b="true" sz="3812">
                <a:solidFill>
                  <a:srgbClr val="09667C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COLLABORATIVE GOVERNANCE FOR MORE LEGITIMATE, FEASIBLE AND HIGH-IMPACT POLICIES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9540685"/>
            <a:ext cx="18852373" cy="1223643"/>
          </a:xfrm>
          <a:custGeom>
            <a:avLst/>
            <a:gdLst/>
            <a:ahLst/>
            <a:cxnLst/>
            <a:rect r="r" b="b" t="t" l="l"/>
            <a:pathLst>
              <a:path h="1223643" w="18852373">
                <a:moveTo>
                  <a:pt x="0" y="0"/>
                </a:moveTo>
                <a:lnTo>
                  <a:pt x="18852373" y="0"/>
                </a:lnTo>
                <a:lnTo>
                  <a:pt x="18852373" y="1223642"/>
                </a:lnTo>
                <a:lnTo>
                  <a:pt x="0" y="12236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5067" r="0" b="-2506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12527" y="-307275"/>
            <a:ext cx="11212140" cy="987598"/>
          </a:xfrm>
          <a:custGeom>
            <a:avLst/>
            <a:gdLst/>
            <a:ahLst/>
            <a:cxnLst/>
            <a:rect r="r" b="b" t="t" l="l"/>
            <a:pathLst>
              <a:path h="987598" w="11212140">
                <a:moveTo>
                  <a:pt x="0" y="0"/>
                </a:moveTo>
                <a:lnTo>
                  <a:pt x="11212140" y="0"/>
                </a:lnTo>
                <a:lnTo>
                  <a:pt x="11212140" y="987598"/>
                </a:lnTo>
                <a:lnTo>
                  <a:pt x="0" y="9875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478872" y="-307275"/>
            <a:ext cx="11212140" cy="987598"/>
          </a:xfrm>
          <a:custGeom>
            <a:avLst/>
            <a:gdLst/>
            <a:ahLst/>
            <a:cxnLst/>
            <a:rect r="r" b="b" t="t" l="l"/>
            <a:pathLst>
              <a:path h="987598" w="11212140">
                <a:moveTo>
                  <a:pt x="0" y="0"/>
                </a:moveTo>
                <a:lnTo>
                  <a:pt x="11212140" y="0"/>
                </a:lnTo>
                <a:lnTo>
                  <a:pt x="11212140" y="987598"/>
                </a:lnTo>
                <a:lnTo>
                  <a:pt x="0" y="9875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71476">
            <a:off x="1111609" y="1546445"/>
            <a:ext cx="5283210" cy="7486208"/>
          </a:xfrm>
          <a:custGeom>
            <a:avLst/>
            <a:gdLst/>
            <a:ahLst/>
            <a:cxnLst/>
            <a:rect r="r" b="b" t="t" l="l"/>
            <a:pathLst>
              <a:path h="7486208" w="5283210">
                <a:moveTo>
                  <a:pt x="0" y="0"/>
                </a:moveTo>
                <a:lnTo>
                  <a:pt x="5283209" y="0"/>
                </a:lnTo>
                <a:lnTo>
                  <a:pt x="5283209" y="7486208"/>
                </a:lnTo>
                <a:lnTo>
                  <a:pt x="0" y="74862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028999" y="1977073"/>
            <a:ext cx="9055943" cy="2051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87"/>
              </a:lnSpc>
              <a:spcBef>
                <a:spcPct val="0"/>
              </a:spcBef>
            </a:pPr>
            <a:r>
              <a:rPr lang="en-US" b="true" sz="5919">
                <a:solidFill>
                  <a:srgbClr val="F5925D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FUTURE GOVERNANCE SCENARIOS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028999" y="4418247"/>
            <a:ext cx="9230301" cy="20177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337"/>
              </a:lnSpc>
              <a:spcBef>
                <a:spcPct val="0"/>
              </a:spcBef>
            </a:pPr>
            <a:r>
              <a:rPr lang="en-US" b="true" sz="3812" strike="noStrike" u="none">
                <a:solidFill>
                  <a:srgbClr val="09667C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IDENTIFYING TRENDS AND GENERATING PROPOSALS FOR DEALING WITH FUTURE UNCERTAINTY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868916" y="3502383"/>
            <a:ext cx="4196284" cy="1725669"/>
          </a:xfrm>
          <a:custGeom>
            <a:avLst/>
            <a:gdLst/>
            <a:ahLst/>
            <a:cxnLst/>
            <a:rect r="r" b="b" t="t" l="l"/>
            <a:pathLst>
              <a:path h="1725669" w="4196284">
                <a:moveTo>
                  <a:pt x="0" y="0"/>
                </a:moveTo>
                <a:lnTo>
                  <a:pt x="4196284" y="0"/>
                </a:lnTo>
                <a:lnTo>
                  <a:pt x="4196284" y="1725669"/>
                </a:lnTo>
                <a:lnTo>
                  <a:pt x="0" y="17256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5162" r="0" b="-1516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868916" y="1545566"/>
            <a:ext cx="4196284" cy="1730173"/>
          </a:xfrm>
          <a:custGeom>
            <a:avLst/>
            <a:gdLst/>
            <a:ahLst/>
            <a:cxnLst/>
            <a:rect r="r" b="b" t="t" l="l"/>
            <a:pathLst>
              <a:path h="1730173" w="4196284">
                <a:moveTo>
                  <a:pt x="0" y="0"/>
                </a:moveTo>
                <a:lnTo>
                  <a:pt x="4196284" y="0"/>
                </a:lnTo>
                <a:lnTo>
                  <a:pt x="4196284" y="1730173"/>
                </a:lnTo>
                <a:lnTo>
                  <a:pt x="0" y="1730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5162" r="0" b="-15162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913053" y="5454696"/>
            <a:ext cx="4196284" cy="1727240"/>
          </a:xfrm>
          <a:custGeom>
            <a:avLst/>
            <a:gdLst/>
            <a:ahLst/>
            <a:cxnLst/>
            <a:rect r="r" b="b" t="t" l="l"/>
            <a:pathLst>
              <a:path h="1727240" w="4196284">
                <a:moveTo>
                  <a:pt x="0" y="0"/>
                </a:moveTo>
                <a:lnTo>
                  <a:pt x="4196284" y="0"/>
                </a:lnTo>
                <a:lnTo>
                  <a:pt x="4196284" y="1727240"/>
                </a:lnTo>
                <a:lnTo>
                  <a:pt x="0" y="1727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5162" r="0" b="-1516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3868916" y="7382335"/>
            <a:ext cx="4196284" cy="1732881"/>
          </a:xfrm>
          <a:custGeom>
            <a:avLst/>
            <a:gdLst/>
            <a:ahLst/>
            <a:cxnLst/>
            <a:rect r="r" b="b" t="t" l="l"/>
            <a:pathLst>
              <a:path h="1732881" w="4196284">
                <a:moveTo>
                  <a:pt x="0" y="0"/>
                </a:moveTo>
                <a:lnTo>
                  <a:pt x="4196284" y="0"/>
                </a:lnTo>
                <a:lnTo>
                  <a:pt x="4196284" y="1732882"/>
                </a:lnTo>
                <a:lnTo>
                  <a:pt x="0" y="17328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15162" r="0" b="-15162"/>
            </a:stretch>
          </a:blipFill>
        </p:spPr>
      </p:sp>
      <p:graphicFrame>
        <p:nvGraphicFramePr>
          <p:cNvPr name="Table 6" id="6"/>
          <p:cNvGraphicFramePr>
            <a:graphicFrameLocks noGrp="true"/>
          </p:cNvGraphicFramePr>
          <p:nvPr/>
        </p:nvGraphicFramePr>
        <p:xfrm>
          <a:off x="1994717" y="1636579"/>
          <a:ext cx="5185068" cy="7929113"/>
        </p:xfrm>
        <a:graphic>
          <a:graphicData uri="http://schemas.openxmlformats.org/drawingml/2006/table">
            <a:tbl>
              <a:tblPr/>
              <a:tblGrid>
                <a:gridCol w="4271133"/>
              </a:tblGrid>
              <a:tr h="95284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741"/>
                        </a:lnSpc>
                        <a:defRPr/>
                      </a:pPr>
                      <a:r>
                        <a:rPr lang="en-US" sz="3387" b="true">
                          <a:solidFill>
                            <a:srgbClr val="FFFFFF"/>
                          </a:solidFill>
                          <a:latin typeface="Trebuchet MS Bold"/>
                          <a:ea typeface="Trebuchet MS Bold"/>
                          <a:cs typeface="Trebuchet MS Bold"/>
                          <a:sym typeface="Trebuchet MS Bold"/>
                        </a:rPr>
                        <a:t>OUTPUTS</a:t>
                      </a:r>
                      <a:endParaRPr lang="en-US" sz="1100"/>
                    </a:p>
                  </a:txBody>
                  <a:tcPr marL="177360" marR="177360" marT="177360" marB="177360" anchor="ctr">
                    <a:lnL cmpd="sng" algn="ctr" cap="flat" w="33025">
                      <a:solidFill>
                        <a:srgbClr val="159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3025">
                      <a:solidFill>
                        <a:srgbClr val="159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3025">
                      <a:solidFill>
                        <a:srgbClr val="159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3025">
                      <a:solidFill>
                        <a:srgbClr val="159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9291"/>
                    </a:solidFill>
                  </a:tcPr>
                </a:tc>
              </a:tr>
              <a:tr h="697626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6696"/>
                        </a:lnSpc>
                        <a:defRPr/>
                      </a:pPr>
                      <a:endParaRPr lang="en-US" sz="1100"/>
                    </a:p>
                  </a:txBody>
                  <a:tcPr marL="177360" marR="177360" marT="177360" marB="177360" anchor="ctr">
                    <a:lnL cmpd="sng" algn="ctr" cap="flat" w="33025">
                      <a:solidFill>
                        <a:srgbClr val="159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3025">
                      <a:solidFill>
                        <a:srgbClr val="159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3025">
                      <a:solidFill>
                        <a:srgbClr val="159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3025">
                      <a:solidFill>
                        <a:srgbClr val="159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name="Freeform 7" id="7"/>
          <p:cNvSpPr/>
          <p:nvPr/>
        </p:nvSpPr>
        <p:spPr>
          <a:xfrm flipH="true" flipV="false" rot="0">
            <a:off x="-168546" y="-215465"/>
            <a:ext cx="1915497" cy="10502465"/>
          </a:xfrm>
          <a:custGeom>
            <a:avLst/>
            <a:gdLst/>
            <a:ahLst/>
            <a:cxnLst/>
            <a:rect r="r" b="b" t="t" l="l"/>
            <a:pathLst>
              <a:path h="10502465" w="1915497">
                <a:moveTo>
                  <a:pt x="1915497" y="0"/>
                </a:moveTo>
                <a:lnTo>
                  <a:pt x="0" y="0"/>
                </a:lnTo>
                <a:lnTo>
                  <a:pt x="0" y="10502465"/>
                </a:lnTo>
                <a:lnTo>
                  <a:pt x="1915497" y="10502465"/>
                </a:lnTo>
                <a:lnTo>
                  <a:pt x="1915497" y="0"/>
                </a:lnTo>
                <a:close/>
              </a:path>
            </a:pathLst>
          </a:custGeom>
          <a:blipFill>
            <a:blip r:embed="rId6"/>
            <a:stretch>
              <a:fillRect l="-134260" t="-37708" r="0" b="-14069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-168546" y="5894849"/>
            <a:ext cx="2097864" cy="3907271"/>
          </a:xfrm>
          <a:custGeom>
            <a:avLst/>
            <a:gdLst/>
            <a:ahLst/>
            <a:cxnLst/>
            <a:rect r="r" b="b" t="t" l="l"/>
            <a:pathLst>
              <a:path h="3907271" w="2097864">
                <a:moveTo>
                  <a:pt x="0" y="0"/>
                </a:moveTo>
                <a:lnTo>
                  <a:pt x="2097863" y="0"/>
                </a:lnTo>
                <a:lnTo>
                  <a:pt x="2097863" y="3907271"/>
                </a:lnTo>
                <a:lnTo>
                  <a:pt x="0" y="39072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4252635" y="2837657"/>
            <a:ext cx="966472" cy="655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34"/>
              </a:lnSpc>
            </a:pPr>
            <a:r>
              <a:rPr lang="en-US" sz="3810" b="true">
                <a:solidFill>
                  <a:srgbClr val="ED6B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854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590324" y="3472699"/>
            <a:ext cx="2291094" cy="1534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2"/>
              </a:lnSpc>
            </a:pPr>
            <a:r>
              <a:rPr lang="en-US" sz="2908">
                <a:solidFill>
                  <a:srgbClr val="159291"/>
                </a:solidFill>
                <a:latin typeface="Roboto"/>
                <a:ea typeface="Roboto"/>
                <a:cs typeface="Roboto"/>
                <a:sym typeface="Roboto"/>
              </a:rPr>
              <a:t>participants in training program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413713" y="5109830"/>
            <a:ext cx="644315" cy="655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34"/>
              </a:lnSpc>
            </a:pPr>
            <a:r>
              <a:rPr lang="en-US" sz="3810" b="true">
                <a:solidFill>
                  <a:srgbClr val="ED6B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3835089" y="5778552"/>
            <a:ext cx="1801563" cy="5066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2"/>
              </a:lnSpc>
            </a:pPr>
            <a:r>
              <a:rPr lang="en-US" sz="2909">
                <a:solidFill>
                  <a:srgbClr val="159291"/>
                </a:solidFill>
                <a:latin typeface="Roboto"/>
                <a:ea typeface="Roboto"/>
                <a:cs typeface="Roboto"/>
                <a:sym typeface="Roboto"/>
              </a:rPr>
              <a:t>book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413713" y="6486074"/>
            <a:ext cx="644315" cy="655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34"/>
              </a:lnSpc>
            </a:pPr>
            <a:r>
              <a:rPr lang="en-US" sz="3810" b="true">
                <a:solidFill>
                  <a:srgbClr val="ED6B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73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479800" y="7220373"/>
            <a:ext cx="4512142" cy="11284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12"/>
              </a:lnSpc>
            </a:pPr>
            <a:r>
              <a:rPr lang="en-US" sz="2555">
                <a:solidFill>
                  <a:srgbClr val="159291"/>
                </a:solidFill>
                <a:latin typeface="Roboto"/>
                <a:ea typeface="Roboto"/>
                <a:cs typeface="Roboto"/>
                <a:sym typeface="Roboto"/>
              </a:rPr>
              <a:t>final projects on the implementation of collaborative governance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566696" y="9333649"/>
            <a:ext cx="4512142" cy="389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12"/>
              </a:lnSpc>
            </a:pPr>
            <a:r>
              <a:rPr lang="en-US" sz="2555">
                <a:solidFill>
                  <a:srgbClr val="159291"/>
                </a:solidFill>
                <a:latin typeface="Roboto"/>
                <a:ea typeface="Roboto"/>
                <a:cs typeface="Roboto"/>
                <a:sym typeface="Roboto"/>
              </a:rPr>
              <a:t>publications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500609" y="8551553"/>
            <a:ext cx="644315" cy="655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34"/>
              </a:lnSpc>
            </a:pPr>
            <a:r>
              <a:rPr lang="en-US" sz="3810" b="true">
                <a:solidFill>
                  <a:srgbClr val="ED6B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084020" y="306521"/>
            <a:ext cx="7311959" cy="1139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776"/>
              </a:lnSpc>
            </a:pPr>
            <a:r>
              <a:rPr lang="en-US" sz="7978" b="true">
                <a:solidFill>
                  <a:srgbClr val="ED6B06"/>
                </a:solidFill>
                <a:latin typeface="Recoleta Bold"/>
                <a:ea typeface="Recoleta Bold"/>
                <a:cs typeface="Recoleta Bold"/>
                <a:sym typeface="Recoleta Bold"/>
              </a:rPr>
              <a:t>Achievements</a:t>
            </a:r>
          </a:p>
        </p:txBody>
      </p:sp>
      <p:graphicFrame>
        <p:nvGraphicFramePr>
          <p:cNvPr name="Table 18" id="18"/>
          <p:cNvGraphicFramePr>
            <a:graphicFrameLocks noGrp="true"/>
          </p:cNvGraphicFramePr>
          <p:nvPr/>
        </p:nvGraphicFramePr>
        <p:xfrm>
          <a:off x="7811570" y="1636579"/>
          <a:ext cx="5185068" cy="7929113"/>
        </p:xfrm>
        <a:graphic>
          <a:graphicData uri="http://schemas.openxmlformats.org/drawingml/2006/table">
            <a:tbl>
              <a:tblPr/>
              <a:tblGrid>
                <a:gridCol w="4271133"/>
              </a:tblGrid>
              <a:tr h="95284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741"/>
                        </a:lnSpc>
                        <a:defRPr/>
                      </a:pPr>
                      <a:r>
                        <a:rPr lang="en-US" sz="3387">
                          <a:solidFill>
                            <a:srgbClr val="FFFFFF"/>
                          </a:solidFill>
                          <a:latin typeface="Trebuchet MS"/>
                          <a:ea typeface="Trebuchet MS"/>
                          <a:cs typeface="Trebuchet MS"/>
                          <a:sym typeface="Trebuchet MS"/>
                        </a:rPr>
                        <a:t>OUTCOMES</a:t>
                      </a:r>
                      <a:endParaRPr lang="en-US" sz="1100"/>
                    </a:p>
                  </a:txBody>
                  <a:tcPr marL="177360" marR="177360" marT="177360" marB="177360" anchor="ctr">
                    <a:lnL cmpd="sng" algn="ctr" cap="flat" w="33025">
                      <a:solidFill>
                        <a:srgbClr val="159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3025">
                      <a:solidFill>
                        <a:srgbClr val="159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3025">
                      <a:solidFill>
                        <a:srgbClr val="159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3025">
                      <a:solidFill>
                        <a:srgbClr val="159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9291"/>
                    </a:solidFill>
                  </a:tcPr>
                </a:tc>
              </a:tr>
              <a:tr h="6976267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6696"/>
                        </a:lnSpc>
                        <a:defRPr/>
                      </a:pPr>
                      <a:endParaRPr lang="en-US" sz="1100"/>
                    </a:p>
                  </a:txBody>
                  <a:tcPr marL="177360" marR="177360" marT="177360" marB="177360" anchor="ctr">
                    <a:lnL cmpd="sng" algn="ctr" cap="flat" w="33025">
                      <a:solidFill>
                        <a:srgbClr val="159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3025">
                      <a:solidFill>
                        <a:srgbClr val="159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3025">
                      <a:solidFill>
                        <a:srgbClr val="159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3025">
                      <a:solidFill>
                        <a:srgbClr val="15929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name="TextBox 19" id="19"/>
          <p:cNvSpPr txBox="true"/>
          <p:nvPr/>
        </p:nvSpPr>
        <p:spPr>
          <a:xfrm rot="0">
            <a:off x="8081001" y="2859848"/>
            <a:ext cx="5122143" cy="541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302"/>
              </a:lnSpc>
              <a:spcBef>
                <a:spcPct val="0"/>
              </a:spcBef>
            </a:pPr>
            <a:r>
              <a:rPr lang="en-US" b="true" sz="3073">
                <a:solidFill>
                  <a:srgbClr val="159291"/>
                </a:solidFill>
                <a:latin typeface="Roboto Bold"/>
                <a:ea typeface="Roboto Bold"/>
                <a:cs typeface="Roboto Bold"/>
                <a:sym typeface="Roboto Bold"/>
              </a:rPr>
              <a:t>U</a:t>
            </a:r>
            <a:r>
              <a:rPr lang="en-US" b="true" sz="3073" strike="noStrike" u="none">
                <a:solidFill>
                  <a:srgbClr val="159291"/>
                </a:solidFill>
                <a:latin typeface="Roboto Bold"/>
                <a:ea typeface="Roboto Bold"/>
                <a:cs typeface="Roboto Bold"/>
                <a:sym typeface="Roboto Bold"/>
              </a:rPr>
              <a:t>sed by: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209925" y="11157855"/>
            <a:ext cx="680691" cy="688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35"/>
              </a:lnSpc>
            </a:pPr>
            <a:r>
              <a:rPr lang="en-US" sz="4025" b="true">
                <a:solidFill>
                  <a:srgbClr val="ED6B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19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598633" y="11854268"/>
            <a:ext cx="1903274" cy="541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02"/>
              </a:lnSpc>
            </a:pPr>
            <a:r>
              <a:rPr lang="en-US" sz="3073">
                <a:solidFill>
                  <a:srgbClr val="159291"/>
                </a:solidFill>
                <a:latin typeface="Roboto"/>
                <a:ea typeface="Roboto"/>
                <a:cs typeface="Roboto"/>
                <a:sym typeface="Roboto"/>
              </a:rPr>
              <a:t>countries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09925" y="12611798"/>
            <a:ext cx="680691" cy="688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35"/>
              </a:lnSpc>
            </a:pPr>
            <a:r>
              <a:rPr lang="en-US" sz="4025" b="true">
                <a:solidFill>
                  <a:srgbClr val="ED6B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73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166828" y="13392777"/>
            <a:ext cx="4766885" cy="11826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7"/>
              </a:lnSpc>
            </a:pPr>
            <a:r>
              <a:rPr lang="en-US" sz="2699">
                <a:solidFill>
                  <a:srgbClr val="159291"/>
                </a:solidFill>
                <a:latin typeface="Roboto"/>
                <a:ea typeface="Roboto"/>
                <a:cs typeface="Roboto"/>
                <a:sym typeface="Roboto"/>
              </a:rPr>
              <a:t>final projects on the implementation of collaborative governance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258630" y="15625362"/>
            <a:ext cx="4766885" cy="4015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7"/>
              </a:lnSpc>
            </a:pPr>
            <a:r>
              <a:rPr lang="en-US" sz="2699">
                <a:solidFill>
                  <a:srgbClr val="159291"/>
                </a:solidFill>
                <a:latin typeface="Roboto"/>
                <a:ea typeface="Roboto"/>
                <a:cs typeface="Roboto"/>
                <a:sym typeface="Roboto"/>
              </a:rPr>
              <a:t>publications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301727" y="14793889"/>
            <a:ext cx="680691" cy="6883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35"/>
              </a:lnSpc>
            </a:pPr>
            <a:r>
              <a:rPr lang="en-US" sz="4025" b="true">
                <a:solidFill>
                  <a:srgbClr val="ED6B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20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8393475" y="3497712"/>
            <a:ext cx="4313590" cy="42868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80427" indent="-240213" lvl="1">
              <a:lnSpc>
                <a:spcPts val="3115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225">
                <a:solidFill>
                  <a:srgbClr val="ED6B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OSC</a:t>
            </a:r>
            <a:r>
              <a:rPr lang="en-US" b="true" sz="2225" strike="noStrike" u="none">
                <a:solidFill>
                  <a:srgbClr val="ED6B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-Práctica (México)</a:t>
            </a:r>
          </a:p>
          <a:p>
            <a:pPr algn="l" marL="480427" indent="-240213" lvl="1">
              <a:lnSpc>
                <a:spcPts val="3115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225" strike="noStrike" u="none">
                <a:solidFill>
                  <a:srgbClr val="ED6B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Public institutions - President´s Cabinet (Argentina)</a:t>
            </a:r>
          </a:p>
          <a:p>
            <a:pPr algn="l" marL="480427" indent="-240213" lvl="1">
              <a:lnSpc>
                <a:spcPts val="3115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225" strike="noStrike" u="none">
                <a:solidFill>
                  <a:srgbClr val="ED6B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Networks - People Vaccine Alliance (the Latin American Chapter)</a:t>
            </a:r>
          </a:p>
          <a:p>
            <a:pPr algn="l" marL="480427" indent="-240213" lvl="1">
              <a:lnSpc>
                <a:spcPts val="3115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225" strike="noStrike" u="none">
                <a:solidFill>
                  <a:srgbClr val="ED6B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CELAC</a:t>
            </a:r>
          </a:p>
          <a:p>
            <a:pPr algn="l" marL="480427" indent="-240213" lvl="1">
              <a:lnSpc>
                <a:spcPts val="3115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225" strike="noStrike" u="none">
                <a:solidFill>
                  <a:srgbClr val="ED6B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Consortium for EU-Global Gateway</a:t>
            </a:r>
          </a:p>
          <a:p>
            <a:pPr algn="l" marL="480427" indent="-240213" lvl="1">
              <a:lnSpc>
                <a:spcPts val="3115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225" strike="noStrike" u="none">
                <a:solidFill>
                  <a:srgbClr val="ED6B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Kallied initiative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259245" y="8064954"/>
            <a:ext cx="4674468" cy="16269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302"/>
              </a:lnSpc>
              <a:spcBef>
                <a:spcPct val="0"/>
              </a:spcBef>
            </a:pPr>
            <a:r>
              <a:rPr lang="en-US" b="true" sz="3073" strike="noStrike" u="none">
                <a:solidFill>
                  <a:srgbClr val="159291"/>
                </a:solidFill>
                <a:latin typeface="Roboto Bold"/>
                <a:ea typeface="Roboto Bold"/>
                <a:cs typeface="Roboto Bold"/>
                <a:sym typeface="Roboto Bold"/>
              </a:rPr>
              <a:t>Presentations at international forums:</a:t>
            </a:r>
          </a:p>
          <a:p>
            <a:pPr algn="l" marL="0" indent="0" lvl="0">
              <a:lnSpc>
                <a:spcPts val="4302"/>
              </a:lnSpc>
              <a:spcBef>
                <a:spcPct val="0"/>
              </a:spcBef>
            </a:pPr>
            <a:r>
              <a:rPr lang="en-US" b="true" sz="3073" strike="noStrike" u="none">
                <a:solidFill>
                  <a:srgbClr val="ED6B06"/>
                </a:solidFill>
                <a:latin typeface="Roboto Bold"/>
                <a:ea typeface="Roboto Bold"/>
                <a:cs typeface="Roboto Bold"/>
                <a:sym typeface="Roboto Bold"/>
              </a:rPr>
              <a:t>T20 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317346" y="2758598"/>
            <a:ext cx="10717958" cy="4148887"/>
          </a:xfrm>
          <a:custGeom>
            <a:avLst/>
            <a:gdLst/>
            <a:ahLst/>
            <a:cxnLst/>
            <a:rect r="r" b="b" t="t" l="l"/>
            <a:pathLst>
              <a:path h="4148887" w="10717958">
                <a:moveTo>
                  <a:pt x="0" y="0"/>
                </a:moveTo>
                <a:lnTo>
                  <a:pt x="10717959" y="0"/>
                </a:lnTo>
                <a:lnTo>
                  <a:pt x="10717959" y="4148887"/>
                </a:lnTo>
                <a:lnTo>
                  <a:pt x="0" y="41488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06707" y="6668139"/>
            <a:ext cx="4878417" cy="1625749"/>
          </a:xfrm>
          <a:custGeom>
            <a:avLst/>
            <a:gdLst/>
            <a:ahLst/>
            <a:cxnLst/>
            <a:rect r="r" b="b" t="t" l="l"/>
            <a:pathLst>
              <a:path h="1625749" w="4878417">
                <a:moveTo>
                  <a:pt x="0" y="0"/>
                </a:moveTo>
                <a:lnTo>
                  <a:pt x="4878417" y="0"/>
                </a:lnTo>
                <a:lnTo>
                  <a:pt x="4878417" y="1625749"/>
                </a:lnTo>
                <a:lnTo>
                  <a:pt x="0" y="16257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960" t="-313083" r="-23612" b="-177963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05745" y="25126"/>
            <a:ext cx="2468890" cy="11911311"/>
          </a:xfrm>
          <a:custGeom>
            <a:avLst/>
            <a:gdLst/>
            <a:ahLst/>
            <a:cxnLst/>
            <a:rect r="r" b="b" t="t" l="l"/>
            <a:pathLst>
              <a:path h="11911311" w="2468890">
                <a:moveTo>
                  <a:pt x="0" y="0"/>
                </a:moveTo>
                <a:lnTo>
                  <a:pt x="2468890" y="0"/>
                </a:lnTo>
                <a:lnTo>
                  <a:pt x="2468890" y="11911311"/>
                </a:lnTo>
                <a:lnTo>
                  <a:pt x="0" y="119113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5498667" y="-651894"/>
            <a:ext cx="3332314" cy="2581028"/>
          </a:xfrm>
          <a:custGeom>
            <a:avLst/>
            <a:gdLst/>
            <a:ahLst/>
            <a:cxnLst/>
            <a:rect r="r" b="b" t="t" l="l"/>
            <a:pathLst>
              <a:path h="2581028" w="3332314">
                <a:moveTo>
                  <a:pt x="3332314" y="0"/>
                </a:moveTo>
                <a:lnTo>
                  <a:pt x="0" y="0"/>
                </a:lnTo>
                <a:lnTo>
                  <a:pt x="0" y="2581029"/>
                </a:lnTo>
                <a:lnTo>
                  <a:pt x="3332314" y="2581029"/>
                </a:lnTo>
                <a:lnTo>
                  <a:pt x="33323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true" rot="-5400000">
            <a:off x="-1027850" y="-262911"/>
            <a:ext cx="3006041" cy="1951194"/>
          </a:xfrm>
          <a:custGeom>
            <a:avLst/>
            <a:gdLst/>
            <a:ahLst/>
            <a:cxnLst/>
            <a:rect r="r" b="b" t="t" l="l"/>
            <a:pathLst>
              <a:path h="1951194" w="3006041">
                <a:moveTo>
                  <a:pt x="3006041" y="1951194"/>
                </a:moveTo>
                <a:lnTo>
                  <a:pt x="0" y="1951194"/>
                </a:lnTo>
                <a:lnTo>
                  <a:pt x="0" y="0"/>
                </a:lnTo>
                <a:lnTo>
                  <a:pt x="3006041" y="0"/>
                </a:lnTo>
                <a:lnTo>
                  <a:pt x="3006041" y="1951194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808691" y="6925156"/>
            <a:ext cx="2417061" cy="1111716"/>
          </a:xfrm>
          <a:custGeom>
            <a:avLst/>
            <a:gdLst/>
            <a:ahLst/>
            <a:cxnLst/>
            <a:rect r="r" b="b" t="t" l="l"/>
            <a:pathLst>
              <a:path h="1111716" w="2417061">
                <a:moveTo>
                  <a:pt x="0" y="0"/>
                </a:moveTo>
                <a:lnTo>
                  <a:pt x="2417061" y="0"/>
                </a:lnTo>
                <a:lnTo>
                  <a:pt x="2417061" y="1111716"/>
                </a:lnTo>
                <a:lnTo>
                  <a:pt x="0" y="111171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2263" t="-623128" r="-117454" b="-192446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8743689">
            <a:off x="15491373" y="6123447"/>
            <a:ext cx="4935969" cy="6269706"/>
          </a:xfrm>
          <a:custGeom>
            <a:avLst/>
            <a:gdLst/>
            <a:ahLst/>
            <a:cxnLst/>
            <a:rect r="r" b="b" t="t" l="l"/>
            <a:pathLst>
              <a:path h="6269706" w="4935969">
                <a:moveTo>
                  <a:pt x="0" y="0"/>
                </a:moveTo>
                <a:lnTo>
                  <a:pt x="4935968" y="0"/>
                </a:lnTo>
                <a:lnTo>
                  <a:pt x="4935968" y="6269706"/>
                </a:lnTo>
                <a:lnTo>
                  <a:pt x="0" y="62697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349577" y="6925156"/>
            <a:ext cx="3245487" cy="1044738"/>
          </a:xfrm>
          <a:custGeom>
            <a:avLst/>
            <a:gdLst/>
            <a:ahLst/>
            <a:cxnLst/>
            <a:rect r="r" b="b" t="t" l="l"/>
            <a:pathLst>
              <a:path h="1044738" w="3245487">
                <a:moveTo>
                  <a:pt x="0" y="0"/>
                </a:moveTo>
                <a:lnTo>
                  <a:pt x="3245487" y="0"/>
                </a:lnTo>
                <a:lnTo>
                  <a:pt x="3245487" y="1044737"/>
                </a:lnTo>
                <a:lnTo>
                  <a:pt x="0" y="104473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426164" y="-866207"/>
            <a:ext cx="5020160" cy="3888342"/>
          </a:xfrm>
          <a:custGeom>
            <a:avLst/>
            <a:gdLst/>
            <a:ahLst/>
            <a:cxnLst/>
            <a:rect r="r" b="b" t="t" l="l"/>
            <a:pathLst>
              <a:path h="3888342" w="5020160">
                <a:moveTo>
                  <a:pt x="0" y="0"/>
                </a:moveTo>
                <a:lnTo>
                  <a:pt x="5020159" y="0"/>
                </a:lnTo>
                <a:lnTo>
                  <a:pt x="5020159" y="3888341"/>
                </a:lnTo>
                <a:lnTo>
                  <a:pt x="0" y="38883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6800871">
            <a:off x="15820016" y="-2106153"/>
            <a:ext cx="4935969" cy="6269706"/>
          </a:xfrm>
          <a:custGeom>
            <a:avLst/>
            <a:gdLst/>
            <a:ahLst/>
            <a:cxnLst/>
            <a:rect r="r" b="b" t="t" l="l"/>
            <a:pathLst>
              <a:path h="6269706" w="4935969">
                <a:moveTo>
                  <a:pt x="0" y="0"/>
                </a:moveTo>
                <a:lnTo>
                  <a:pt x="4935968" y="0"/>
                </a:lnTo>
                <a:lnTo>
                  <a:pt x="4935968" y="6269706"/>
                </a:lnTo>
                <a:lnTo>
                  <a:pt x="0" y="62697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3904325" y="-975597"/>
            <a:ext cx="3006041" cy="1951194"/>
          </a:xfrm>
          <a:custGeom>
            <a:avLst/>
            <a:gdLst/>
            <a:ahLst/>
            <a:cxnLst/>
            <a:rect r="r" b="b" t="t" l="l"/>
            <a:pathLst>
              <a:path h="1951194" w="3006041">
                <a:moveTo>
                  <a:pt x="0" y="0"/>
                </a:moveTo>
                <a:lnTo>
                  <a:pt x="3006041" y="0"/>
                </a:lnTo>
                <a:lnTo>
                  <a:pt x="3006041" y="1951194"/>
                </a:lnTo>
                <a:lnTo>
                  <a:pt x="0" y="19511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832796" y="3740000"/>
            <a:ext cx="1415002" cy="1412213"/>
          </a:xfrm>
          <a:custGeom>
            <a:avLst/>
            <a:gdLst/>
            <a:ahLst/>
            <a:cxnLst/>
            <a:rect r="r" b="b" t="t" l="l"/>
            <a:pathLst>
              <a:path h="1412213" w="1415002">
                <a:moveTo>
                  <a:pt x="0" y="0"/>
                </a:moveTo>
                <a:lnTo>
                  <a:pt x="1415002" y="0"/>
                </a:lnTo>
                <a:lnTo>
                  <a:pt x="1415002" y="1412214"/>
                </a:lnTo>
                <a:lnTo>
                  <a:pt x="0" y="14122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024324" y="6088012"/>
            <a:ext cx="1223474" cy="1192331"/>
          </a:xfrm>
          <a:custGeom>
            <a:avLst/>
            <a:gdLst/>
            <a:ahLst/>
            <a:cxnLst/>
            <a:rect r="r" b="b" t="t" l="l"/>
            <a:pathLst>
              <a:path h="1192331" w="1223474">
                <a:moveTo>
                  <a:pt x="0" y="0"/>
                </a:moveTo>
                <a:lnTo>
                  <a:pt x="1223474" y="0"/>
                </a:lnTo>
                <a:lnTo>
                  <a:pt x="1223474" y="1192331"/>
                </a:lnTo>
                <a:lnTo>
                  <a:pt x="0" y="11923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3593995" y="1860286"/>
            <a:ext cx="6414793" cy="1097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46"/>
              </a:lnSpc>
            </a:pPr>
            <a:r>
              <a:rPr lang="en-US" sz="7679" b="true">
                <a:solidFill>
                  <a:srgbClr val="24315A"/>
                </a:solidFill>
                <a:latin typeface="Recoleta Bold"/>
                <a:ea typeface="Recoleta Bold"/>
                <a:cs typeface="Recoleta Bold"/>
                <a:sym typeface="Recoleta Bold"/>
              </a:rPr>
              <a:t>Main Goals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593995" y="3672432"/>
            <a:ext cx="10743171" cy="2173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90"/>
              </a:lnSpc>
            </a:pPr>
            <a:r>
              <a:rPr lang="en-US" sz="3900" b="true">
                <a:solidFill>
                  <a:srgbClr val="799100"/>
                </a:solidFill>
                <a:latin typeface="Recoleta Bold"/>
                <a:ea typeface="Recoleta Bold"/>
                <a:cs typeface="Recoleta Bold"/>
                <a:sym typeface="Recoleta Bold"/>
              </a:rPr>
              <a:t>Promote collaboration and exchange:</a:t>
            </a:r>
          </a:p>
          <a:p>
            <a:pPr algn="l">
              <a:lnSpc>
                <a:spcPts val="4290"/>
              </a:lnSpc>
            </a:pPr>
            <a:r>
              <a:rPr lang="en-US" sz="3900">
                <a:solidFill>
                  <a:srgbClr val="799100"/>
                </a:solidFill>
                <a:latin typeface="Recoleta"/>
                <a:ea typeface="Recoleta"/>
                <a:cs typeface="Recoleta"/>
                <a:sym typeface="Recoleta"/>
              </a:rPr>
              <a:t>focus on the challenges and opportunities for climate activists in the </a:t>
            </a:r>
            <a:r>
              <a:rPr lang="en-US" sz="3900" b="true">
                <a:solidFill>
                  <a:srgbClr val="799100"/>
                </a:solidFill>
                <a:latin typeface="Recoleta Bold"/>
                <a:ea typeface="Recoleta Bold"/>
                <a:cs typeface="Recoleta Bold"/>
                <a:sym typeface="Recoleta Bold"/>
              </a:rPr>
              <a:t>Global South.</a:t>
            </a:r>
          </a:p>
          <a:p>
            <a:pPr algn="l">
              <a:lnSpc>
                <a:spcPts val="429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3593995" y="6192588"/>
            <a:ext cx="9793442" cy="1630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290"/>
              </a:lnSpc>
              <a:spcBef>
                <a:spcPct val="0"/>
              </a:spcBef>
            </a:pPr>
            <a:r>
              <a:rPr lang="en-US" b="true" sz="3900">
                <a:solidFill>
                  <a:srgbClr val="799100"/>
                </a:solidFill>
                <a:latin typeface="Recoleta Bold"/>
                <a:ea typeface="Recoleta Bold"/>
                <a:cs typeface="Recoleta Bold"/>
                <a:sym typeface="Recoleta Bold"/>
              </a:rPr>
              <a:t>Increase </a:t>
            </a:r>
            <a:r>
              <a:rPr lang="en-US" b="true" sz="3900" strike="noStrike" u="none">
                <a:solidFill>
                  <a:srgbClr val="799100"/>
                </a:solidFill>
                <a:latin typeface="Recoleta Bold"/>
                <a:ea typeface="Recoleta Bold"/>
                <a:cs typeface="Recoleta Bold"/>
                <a:sym typeface="Recoleta Bold"/>
              </a:rPr>
              <a:t>its impact</a:t>
            </a:r>
            <a:r>
              <a:rPr lang="en-US" sz="3900" strike="noStrike" u="none">
                <a:solidFill>
                  <a:srgbClr val="799100"/>
                </a:solidFill>
                <a:latin typeface="Recoleta"/>
                <a:ea typeface="Recoleta"/>
                <a:cs typeface="Recoleta"/>
                <a:sym typeface="Recoleta"/>
              </a:rPr>
              <a:t> by creating common communication strategies and advocacy actions.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13160396" y="6088012"/>
            <a:ext cx="4962691" cy="4198988"/>
            <a:chOff x="0" y="0"/>
            <a:chExt cx="6616921" cy="5598651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616921" cy="5598651"/>
            </a:xfrm>
            <a:custGeom>
              <a:avLst/>
              <a:gdLst/>
              <a:ahLst/>
              <a:cxnLst/>
              <a:rect r="r" b="b" t="t" l="l"/>
              <a:pathLst>
                <a:path h="5598651" w="6616921">
                  <a:moveTo>
                    <a:pt x="0" y="0"/>
                  </a:moveTo>
                  <a:lnTo>
                    <a:pt x="6616921" y="0"/>
                  </a:lnTo>
                  <a:lnTo>
                    <a:pt x="6616921" y="5598651"/>
                  </a:lnTo>
                  <a:lnTo>
                    <a:pt x="0" y="55986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-5400000">
            <a:off x="423833" y="4853091"/>
            <a:ext cx="1867013" cy="9007517"/>
          </a:xfrm>
          <a:custGeom>
            <a:avLst/>
            <a:gdLst/>
            <a:ahLst/>
            <a:cxnLst/>
            <a:rect r="r" b="b" t="t" l="l"/>
            <a:pathLst>
              <a:path h="9007517" w="1867013">
                <a:moveTo>
                  <a:pt x="0" y="0"/>
                </a:moveTo>
                <a:lnTo>
                  <a:pt x="1867012" y="0"/>
                </a:lnTo>
                <a:lnTo>
                  <a:pt x="1867012" y="9007517"/>
                </a:lnTo>
                <a:lnTo>
                  <a:pt x="0" y="900751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0097B2">
                <a:alpha val="100000"/>
              </a:srgbClr>
            </a:gs>
            <a:gs pos="100000">
              <a:srgbClr val="7ED957">
                <a:alpha val="1000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13024" y="1028700"/>
            <a:ext cx="14019011" cy="7527718"/>
          </a:xfrm>
          <a:custGeom>
            <a:avLst/>
            <a:gdLst/>
            <a:ahLst/>
            <a:cxnLst/>
            <a:rect r="r" b="b" t="t" l="l"/>
            <a:pathLst>
              <a:path h="7527718" w="14019011">
                <a:moveTo>
                  <a:pt x="0" y="0"/>
                </a:moveTo>
                <a:lnTo>
                  <a:pt x="14019011" y="0"/>
                </a:lnTo>
                <a:lnTo>
                  <a:pt x="14019011" y="7527718"/>
                </a:lnTo>
                <a:lnTo>
                  <a:pt x="0" y="7527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769708" y="6797398"/>
            <a:ext cx="379614" cy="646151"/>
          </a:xfrm>
          <a:custGeom>
            <a:avLst/>
            <a:gdLst/>
            <a:ahLst/>
            <a:cxnLst/>
            <a:rect r="r" b="b" t="t" l="l"/>
            <a:pathLst>
              <a:path h="646151" w="379614">
                <a:moveTo>
                  <a:pt x="0" y="0"/>
                </a:moveTo>
                <a:lnTo>
                  <a:pt x="379614" y="0"/>
                </a:lnTo>
                <a:lnTo>
                  <a:pt x="379614" y="646152"/>
                </a:lnTo>
                <a:lnTo>
                  <a:pt x="0" y="6461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959515" y="5717494"/>
            <a:ext cx="379614" cy="646151"/>
          </a:xfrm>
          <a:custGeom>
            <a:avLst/>
            <a:gdLst/>
            <a:ahLst/>
            <a:cxnLst/>
            <a:rect r="r" b="b" t="t" l="l"/>
            <a:pathLst>
              <a:path h="646151" w="379614">
                <a:moveTo>
                  <a:pt x="0" y="0"/>
                </a:moveTo>
                <a:lnTo>
                  <a:pt x="379614" y="0"/>
                </a:lnTo>
                <a:lnTo>
                  <a:pt x="379614" y="646151"/>
                </a:lnTo>
                <a:lnTo>
                  <a:pt x="0" y="6461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125089" y="4792559"/>
            <a:ext cx="379614" cy="646151"/>
          </a:xfrm>
          <a:custGeom>
            <a:avLst/>
            <a:gdLst/>
            <a:ahLst/>
            <a:cxnLst/>
            <a:rect r="r" b="b" t="t" l="l"/>
            <a:pathLst>
              <a:path h="646151" w="379614">
                <a:moveTo>
                  <a:pt x="0" y="0"/>
                </a:moveTo>
                <a:lnTo>
                  <a:pt x="379614" y="0"/>
                </a:lnTo>
                <a:lnTo>
                  <a:pt x="379614" y="646151"/>
                </a:lnTo>
                <a:lnTo>
                  <a:pt x="0" y="6461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317543" y="3975732"/>
            <a:ext cx="379614" cy="646151"/>
          </a:xfrm>
          <a:custGeom>
            <a:avLst/>
            <a:gdLst/>
            <a:ahLst/>
            <a:cxnLst/>
            <a:rect r="r" b="b" t="t" l="l"/>
            <a:pathLst>
              <a:path h="646151" w="379614">
                <a:moveTo>
                  <a:pt x="0" y="0"/>
                </a:moveTo>
                <a:lnTo>
                  <a:pt x="379614" y="0"/>
                </a:lnTo>
                <a:lnTo>
                  <a:pt x="379614" y="646151"/>
                </a:lnTo>
                <a:lnTo>
                  <a:pt x="0" y="6461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697157" y="4298808"/>
            <a:ext cx="379614" cy="646151"/>
          </a:xfrm>
          <a:custGeom>
            <a:avLst/>
            <a:gdLst/>
            <a:ahLst/>
            <a:cxnLst/>
            <a:rect r="r" b="b" t="t" l="l"/>
            <a:pathLst>
              <a:path h="646151" w="379614">
                <a:moveTo>
                  <a:pt x="0" y="0"/>
                </a:moveTo>
                <a:lnTo>
                  <a:pt x="379614" y="0"/>
                </a:lnTo>
                <a:lnTo>
                  <a:pt x="379614" y="646151"/>
                </a:lnTo>
                <a:lnTo>
                  <a:pt x="0" y="6461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343028" y="4469483"/>
            <a:ext cx="379614" cy="646151"/>
          </a:xfrm>
          <a:custGeom>
            <a:avLst/>
            <a:gdLst/>
            <a:ahLst/>
            <a:cxnLst/>
            <a:rect r="r" b="b" t="t" l="l"/>
            <a:pathLst>
              <a:path h="646151" w="379614">
                <a:moveTo>
                  <a:pt x="0" y="0"/>
                </a:moveTo>
                <a:lnTo>
                  <a:pt x="379614" y="0"/>
                </a:lnTo>
                <a:lnTo>
                  <a:pt x="379614" y="646152"/>
                </a:lnTo>
                <a:lnTo>
                  <a:pt x="0" y="6461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7989342" y="3823332"/>
            <a:ext cx="379614" cy="646151"/>
          </a:xfrm>
          <a:custGeom>
            <a:avLst/>
            <a:gdLst/>
            <a:ahLst/>
            <a:cxnLst/>
            <a:rect r="r" b="b" t="t" l="l"/>
            <a:pathLst>
              <a:path h="646151" w="379614">
                <a:moveTo>
                  <a:pt x="0" y="0"/>
                </a:moveTo>
                <a:lnTo>
                  <a:pt x="379613" y="0"/>
                </a:lnTo>
                <a:lnTo>
                  <a:pt x="379613" y="646151"/>
                </a:lnTo>
                <a:lnTo>
                  <a:pt x="0" y="6461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635231" y="3975732"/>
            <a:ext cx="379614" cy="646151"/>
          </a:xfrm>
          <a:custGeom>
            <a:avLst/>
            <a:gdLst/>
            <a:ahLst/>
            <a:cxnLst/>
            <a:rect r="r" b="b" t="t" l="l"/>
            <a:pathLst>
              <a:path h="646151" w="379614">
                <a:moveTo>
                  <a:pt x="0" y="0"/>
                </a:moveTo>
                <a:lnTo>
                  <a:pt x="379613" y="0"/>
                </a:lnTo>
                <a:lnTo>
                  <a:pt x="379613" y="646151"/>
                </a:lnTo>
                <a:lnTo>
                  <a:pt x="0" y="6461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255617" y="4146408"/>
            <a:ext cx="379614" cy="646151"/>
          </a:xfrm>
          <a:custGeom>
            <a:avLst/>
            <a:gdLst/>
            <a:ahLst/>
            <a:cxnLst/>
            <a:rect r="r" b="b" t="t" l="l"/>
            <a:pathLst>
              <a:path h="646151" w="379614">
                <a:moveTo>
                  <a:pt x="0" y="0"/>
                </a:moveTo>
                <a:lnTo>
                  <a:pt x="379614" y="0"/>
                </a:lnTo>
                <a:lnTo>
                  <a:pt x="379614" y="646151"/>
                </a:lnTo>
                <a:lnTo>
                  <a:pt x="0" y="6461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794440" y="5115635"/>
            <a:ext cx="379614" cy="646151"/>
          </a:xfrm>
          <a:custGeom>
            <a:avLst/>
            <a:gdLst/>
            <a:ahLst/>
            <a:cxnLst/>
            <a:rect r="r" b="b" t="t" l="l"/>
            <a:pathLst>
              <a:path h="646151" w="379614">
                <a:moveTo>
                  <a:pt x="0" y="0"/>
                </a:moveTo>
                <a:lnTo>
                  <a:pt x="379614" y="0"/>
                </a:lnTo>
                <a:lnTo>
                  <a:pt x="379614" y="646151"/>
                </a:lnTo>
                <a:lnTo>
                  <a:pt x="0" y="6461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604633" y="5761786"/>
            <a:ext cx="379614" cy="646151"/>
          </a:xfrm>
          <a:custGeom>
            <a:avLst/>
            <a:gdLst/>
            <a:ahLst/>
            <a:cxnLst/>
            <a:rect r="r" b="b" t="t" l="l"/>
            <a:pathLst>
              <a:path h="646151" w="379614">
                <a:moveTo>
                  <a:pt x="0" y="0"/>
                </a:moveTo>
                <a:lnTo>
                  <a:pt x="379614" y="0"/>
                </a:lnTo>
                <a:lnTo>
                  <a:pt x="379614" y="646152"/>
                </a:lnTo>
                <a:lnTo>
                  <a:pt x="0" y="6461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225019" y="5115635"/>
            <a:ext cx="379614" cy="646151"/>
          </a:xfrm>
          <a:custGeom>
            <a:avLst/>
            <a:gdLst/>
            <a:ahLst/>
            <a:cxnLst/>
            <a:rect r="r" b="b" t="t" l="l"/>
            <a:pathLst>
              <a:path h="646151" w="379614">
                <a:moveTo>
                  <a:pt x="0" y="0"/>
                </a:moveTo>
                <a:lnTo>
                  <a:pt x="379614" y="0"/>
                </a:lnTo>
                <a:lnTo>
                  <a:pt x="379614" y="646151"/>
                </a:lnTo>
                <a:lnTo>
                  <a:pt x="0" y="6461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414826" y="4298808"/>
            <a:ext cx="379614" cy="646151"/>
          </a:xfrm>
          <a:custGeom>
            <a:avLst/>
            <a:gdLst/>
            <a:ahLst/>
            <a:cxnLst/>
            <a:rect r="r" b="b" t="t" l="l"/>
            <a:pathLst>
              <a:path h="646151" w="379614">
                <a:moveTo>
                  <a:pt x="0" y="0"/>
                </a:moveTo>
                <a:lnTo>
                  <a:pt x="379614" y="0"/>
                </a:lnTo>
                <a:lnTo>
                  <a:pt x="379614" y="646151"/>
                </a:lnTo>
                <a:lnTo>
                  <a:pt x="0" y="6461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061140" y="3823332"/>
            <a:ext cx="379614" cy="646151"/>
          </a:xfrm>
          <a:custGeom>
            <a:avLst/>
            <a:gdLst/>
            <a:ahLst/>
            <a:cxnLst/>
            <a:rect r="r" b="b" t="t" l="l"/>
            <a:pathLst>
              <a:path h="646151" w="379614">
                <a:moveTo>
                  <a:pt x="0" y="0"/>
                </a:moveTo>
                <a:lnTo>
                  <a:pt x="379614" y="0"/>
                </a:lnTo>
                <a:lnTo>
                  <a:pt x="379614" y="646151"/>
                </a:lnTo>
                <a:lnTo>
                  <a:pt x="0" y="6461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250947" y="4146408"/>
            <a:ext cx="379614" cy="646151"/>
          </a:xfrm>
          <a:custGeom>
            <a:avLst/>
            <a:gdLst/>
            <a:ahLst/>
            <a:cxnLst/>
            <a:rect r="r" b="b" t="t" l="l"/>
            <a:pathLst>
              <a:path h="646151" w="379614">
                <a:moveTo>
                  <a:pt x="0" y="0"/>
                </a:moveTo>
                <a:lnTo>
                  <a:pt x="379614" y="0"/>
                </a:lnTo>
                <a:lnTo>
                  <a:pt x="379614" y="646151"/>
                </a:lnTo>
                <a:lnTo>
                  <a:pt x="0" y="6461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604633" y="3329580"/>
            <a:ext cx="379614" cy="646151"/>
          </a:xfrm>
          <a:custGeom>
            <a:avLst/>
            <a:gdLst/>
            <a:ahLst/>
            <a:cxnLst/>
            <a:rect r="r" b="b" t="t" l="l"/>
            <a:pathLst>
              <a:path h="646151" w="379614">
                <a:moveTo>
                  <a:pt x="0" y="0"/>
                </a:moveTo>
                <a:lnTo>
                  <a:pt x="379614" y="0"/>
                </a:lnTo>
                <a:lnTo>
                  <a:pt x="379614" y="646152"/>
                </a:lnTo>
                <a:lnTo>
                  <a:pt x="0" y="6461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2097411" y="4609262"/>
            <a:ext cx="379614" cy="646151"/>
          </a:xfrm>
          <a:custGeom>
            <a:avLst/>
            <a:gdLst/>
            <a:ahLst/>
            <a:cxnLst/>
            <a:rect r="r" b="b" t="t" l="l"/>
            <a:pathLst>
              <a:path h="646151" w="379614">
                <a:moveTo>
                  <a:pt x="0" y="0"/>
                </a:moveTo>
                <a:lnTo>
                  <a:pt x="379614" y="0"/>
                </a:lnTo>
                <a:lnTo>
                  <a:pt x="379614" y="646152"/>
                </a:lnTo>
                <a:lnTo>
                  <a:pt x="0" y="6461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2469579" y="4792559"/>
            <a:ext cx="379614" cy="646151"/>
          </a:xfrm>
          <a:custGeom>
            <a:avLst/>
            <a:gdLst/>
            <a:ahLst/>
            <a:cxnLst/>
            <a:rect r="r" b="b" t="t" l="l"/>
            <a:pathLst>
              <a:path h="646151" w="379614">
                <a:moveTo>
                  <a:pt x="0" y="0"/>
                </a:moveTo>
                <a:lnTo>
                  <a:pt x="379614" y="0"/>
                </a:lnTo>
                <a:lnTo>
                  <a:pt x="379614" y="646151"/>
                </a:lnTo>
                <a:lnTo>
                  <a:pt x="0" y="6461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2279772" y="5268035"/>
            <a:ext cx="379614" cy="646151"/>
          </a:xfrm>
          <a:custGeom>
            <a:avLst/>
            <a:gdLst/>
            <a:ahLst/>
            <a:cxnLst/>
            <a:rect r="r" b="b" t="t" l="l"/>
            <a:pathLst>
              <a:path h="646151" w="379614">
                <a:moveTo>
                  <a:pt x="0" y="0"/>
                </a:moveTo>
                <a:lnTo>
                  <a:pt x="379614" y="0"/>
                </a:lnTo>
                <a:lnTo>
                  <a:pt x="379614" y="646151"/>
                </a:lnTo>
                <a:lnTo>
                  <a:pt x="0" y="6461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2659386" y="5438710"/>
            <a:ext cx="379614" cy="646151"/>
          </a:xfrm>
          <a:custGeom>
            <a:avLst/>
            <a:gdLst/>
            <a:ahLst/>
            <a:cxnLst/>
            <a:rect r="r" b="b" t="t" l="l"/>
            <a:pathLst>
              <a:path h="646151" w="379614">
                <a:moveTo>
                  <a:pt x="0" y="0"/>
                </a:moveTo>
                <a:lnTo>
                  <a:pt x="379614" y="0"/>
                </a:lnTo>
                <a:lnTo>
                  <a:pt x="379614" y="646152"/>
                </a:lnTo>
                <a:lnTo>
                  <a:pt x="0" y="6461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077793" y="4609262"/>
            <a:ext cx="379614" cy="646151"/>
          </a:xfrm>
          <a:custGeom>
            <a:avLst/>
            <a:gdLst/>
            <a:ahLst/>
            <a:cxnLst/>
            <a:rect r="r" b="b" t="t" l="l"/>
            <a:pathLst>
              <a:path h="646151" w="379614">
                <a:moveTo>
                  <a:pt x="0" y="0"/>
                </a:moveTo>
                <a:lnTo>
                  <a:pt x="379614" y="0"/>
                </a:lnTo>
                <a:lnTo>
                  <a:pt x="379614" y="646152"/>
                </a:lnTo>
                <a:lnTo>
                  <a:pt x="0" y="6461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3219975" y="4932338"/>
            <a:ext cx="379614" cy="646151"/>
          </a:xfrm>
          <a:custGeom>
            <a:avLst/>
            <a:gdLst/>
            <a:ahLst/>
            <a:cxnLst/>
            <a:rect r="r" b="b" t="t" l="l"/>
            <a:pathLst>
              <a:path h="646151" w="379614">
                <a:moveTo>
                  <a:pt x="0" y="0"/>
                </a:moveTo>
                <a:lnTo>
                  <a:pt x="379614" y="0"/>
                </a:lnTo>
                <a:lnTo>
                  <a:pt x="379614" y="646151"/>
                </a:lnTo>
                <a:lnTo>
                  <a:pt x="0" y="6461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4886964" y="4469483"/>
            <a:ext cx="379614" cy="646151"/>
          </a:xfrm>
          <a:custGeom>
            <a:avLst/>
            <a:gdLst/>
            <a:ahLst/>
            <a:cxnLst/>
            <a:rect r="r" b="b" t="t" l="l"/>
            <a:pathLst>
              <a:path h="646151" w="379614">
                <a:moveTo>
                  <a:pt x="0" y="0"/>
                </a:moveTo>
                <a:lnTo>
                  <a:pt x="379614" y="0"/>
                </a:lnTo>
                <a:lnTo>
                  <a:pt x="379614" y="646152"/>
                </a:lnTo>
                <a:lnTo>
                  <a:pt x="0" y="6461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5581" y="8642143"/>
            <a:ext cx="18282419" cy="1139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76"/>
              </a:lnSpc>
            </a:pPr>
            <a:r>
              <a:rPr lang="en-US" sz="7978" b="true">
                <a:solidFill>
                  <a:srgbClr val="FFFFFF"/>
                </a:solidFill>
                <a:latin typeface="Recoleta Bold"/>
                <a:ea typeface="Recoleta Bold"/>
                <a:cs typeface="Recoleta Bold"/>
                <a:sym typeface="Recoleta Bold"/>
              </a:rPr>
              <a:t>Global South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5390094" y="6951906"/>
            <a:ext cx="379614" cy="646151"/>
          </a:xfrm>
          <a:custGeom>
            <a:avLst/>
            <a:gdLst/>
            <a:ahLst/>
            <a:cxnLst/>
            <a:rect r="r" b="b" t="t" l="l"/>
            <a:pathLst>
              <a:path h="646151" w="379614">
                <a:moveTo>
                  <a:pt x="0" y="0"/>
                </a:moveTo>
                <a:lnTo>
                  <a:pt x="379614" y="0"/>
                </a:lnTo>
                <a:lnTo>
                  <a:pt x="379614" y="646152"/>
                </a:lnTo>
                <a:lnTo>
                  <a:pt x="0" y="6461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5579901" y="6305755"/>
            <a:ext cx="379614" cy="646151"/>
          </a:xfrm>
          <a:custGeom>
            <a:avLst/>
            <a:gdLst/>
            <a:ahLst/>
            <a:cxnLst/>
            <a:rect r="r" b="b" t="t" l="l"/>
            <a:pathLst>
              <a:path h="646151" w="379614">
                <a:moveTo>
                  <a:pt x="0" y="0"/>
                </a:moveTo>
                <a:lnTo>
                  <a:pt x="379614" y="0"/>
                </a:lnTo>
                <a:lnTo>
                  <a:pt x="379614" y="646151"/>
                </a:lnTo>
                <a:lnTo>
                  <a:pt x="0" y="64615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8065810" y="4820424"/>
            <a:ext cx="379614" cy="646151"/>
          </a:xfrm>
          <a:custGeom>
            <a:avLst/>
            <a:gdLst/>
            <a:ahLst/>
            <a:cxnLst/>
            <a:rect r="r" b="b" t="t" l="l"/>
            <a:pathLst>
              <a:path h="646151" w="379614">
                <a:moveTo>
                  <a:pt x="0" y="0"/>
                </a:moveTo>
                <a:lnTo>
                  <a:pt x="379614" y="0"/>
                </a:lnTo>
                <a:lnTo>
                  <a:pt x="379614" y="646152"/>
                </a:lnTo>
                <a:lnTo>
                  <a:pt x="0" y="6461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31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582719" y="0"/>
            <a:ext cx="11600629" cy="10287000"/>
            <a:chOff x="0" y="0"/>
            <a:chExt cx="3055310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055310" cy="2709333"/>
            </a:xfrm>
            <a:custGeom>
              <a:avLst/>
              <a:gdLst/>
              <a:ahLst/>
              <a:cxnLst/>
              <a:rect r="r" b="b" t="t" l="l"/>
              <a:pathLst>
                <a:path h="2709333" w="3055310">
                  <a:moveTo>
                    <a:pt x="0" y="0"/>
                  </a:moveTo>
                  <a:lnTo>
                    <a:pt x="3055310" y="0"/>
                  </a:lnTo>
                  <a:lnTo>
                    <a:pt x="305531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3055310" cy="276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-5400000">
            <a:off x="-71554" y="2573604"/>
            <a:ext cx="2771110" cy="13369392"/>
          </a:xfrm>
          <a:custGeom>
            <a:avLst/>
            <a:gdLst/>
            <a:ahLst/>
            <a:cxnLst/>
            <a:rect r="r" b="b" t="t" l="l"/>
            <a:pathLst>
              <a:path h="13369392" w="2771110">
                <a:moveTo>
                  <a:pt x="0" y="0"/>
                </a:moveTo>
                <a:lnTo>
                  <a:pt x="2771110" y="0"/>
                </a:lnTo>
                <a:lnTo>
                  <a:pt x="2771110" y="13369392"/>
                </a:lnTo>
                <a:lnTo>
                  <a:pt x="0" y="133693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6137283">
            <a:off x="-2322624" y="-121974"/>
            <a:ext cx="4645247" cy="3015188"/>
          </a:xfrm>
          <a:custGeom>
            <a:avLst/>
            <a:gdLst/>
            <a:ahLst/>
            <a:cxnLst/>
            <a:rect r="r" b="b" t="t" l="l"/>
            <a:pathLst>
              <a:path h="3015188" w="4645247">
                <a:moveTo>
                  <a:pt x="0" y="0"/>
                </a:moveTo>
                <a:lnTo>
                  <a:pt x="4645248" y="0"/>
                </a:lnTo>
                <a:lnTo>
                  <a:pt x="4645248" y="3015188"/>
                </a:lnTo>
                <a:lnTo>
                  <a:pt x="0" y="3015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aphicFrame>
        <p:nvGraphicFramePr>
          <p:cNvPr name="Table 7" id="7"/>
          <p:cNvGraphicFramePr>
            <a:graphicFrameLocks noGrp="true"/>
          </p:cNvGraphicFramePr>
          <p:nvPr/>
        </p:nvGraphicFramePr>
        <p:xfrm>
          <a:off x="2985477" y="1435213"/>
          <a:ext cx="6164003" cy="7505395"/>
        </p:xfrm>
        <a:graphic>
          <a:graphicData uri="http://schemas.openxmlformats.org/drawingml/2006/table">
            <a:tbl>
              <a:tblPr/>
              <a:tblGrid>
                <a:gridCol w="5189419"/>
              </a:tblGrid>
              <a:tr h="130729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316"/>
                        </a:lnSpc>
                        <a:defRPr/>
                      </a:pPr>
                      <a:r>
                        <a:rPr lang="en-US" sz="3797" b="true">
                          <a:solidFill>
                            <a:srgbClr val="202E5A"/>
                          </a:solidFill>
                          <a:latin typeface="Trebuchet MS Bold"/>
                          <a:ea typeface="Trebuchet MS Bold"/>
                          <a:cs typeface="Trebuchet MS Bold"/>
                          <a:sym typeface="Trebuchet MS Bold"/>
                        </a:rPr>
                        <a:t>I N   N U M B E R 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47625">
                      <a:solidFill>
                        <a:srgbClr val="1E2D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47625">
                      <a:solidFill>
                        <a:srgbClr val="1E2D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1E2D5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47625">
                      <a:solidFill>
                        <a:srgbClr val="2431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98103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5736"/>
                        </a:lnSpc>
                        <a:defRPr/>
                      </a:pPr>
                      <a:r>
                        <a:rPr lang="en-US" sz="4097" b="true">
                          <a:solidFill>
                            <a:srgbClr val="EC6D1C"/>
                          </a:solidFill>
                          <a:latin typeface="Roboto Bold"/>
                          <a:ea typeface="Roboto Bold"/>
                          <a:cs typeface="Roboto Bold"/>
                          <a:sym typeface="Roboto Bold"/>
                        </a:rPr>
                        <a:t>+ 23   C O U N T R I E S   </a:t>
                      </a:r>
                      <a:endParaRPr lang="en-US" sz="1100"/>
                    </a:p>
                    <a:p>
                      <a:pPr algn="ctr">
                        <a:lnSpc>
                          <a:spcPts val="3636"/>
                        </a:lnSpc>
                      </a:pPr>
                      <a:r>
                        <a:rPr lang="en-US" sz="2597" b="true">
                          <a:solidFill>
                            <a:srgbClr val="24315A"/>
                          </a:solidFill>
                          <a:latin typeface="Roboto Bold"/>
                          <a:ea typeface="Roboto Bold"/>
                          <a:cs typeface="Roboto Bold"/>
                          <a:sym typeface="Roboto Bold"/>
                        </a:rPr>
                        <a:t>Latin America</a:t>
                      </a:r>
                    </a:p>
                    <a:p>
                      <a:pPr algn="ctr">
                        <a:lnSpc>
                          <a:spcPts val="3636"/>
                        </a:lnSpc>
                      </a:pPr>
                      <a:r>
                        <a:rPr lang="en-US" sz="2597" b="true">
                          <a:solidFill>
                            <a:srgbClr val="24315A"/>
                          </a:solidFill>
                          <a:latin typeface="Roboto Bold"/>
                          <a:ea typeface="Roboto Bold"/>
                          <a:cs typeface="Roboto Bold"/>
                          <a:sym typeface="Roboto Bold"/>
                        </a:rPr>
                        <a:t>África</a:t>
                      </a:r>
                    </a:p>
                    <a:p>
                      <a:pPr algn="ctr">
                        <a:lnSpc>
                          <a:spcPts val="3636"/>
                        </a:lnSpc>
                      </a:pPr>
                      <a:r>
                        <a:rPr lang="en-US" sz="2597" b="true">
                          <a:solidFill>
                            <a:srgbClr val="24315A"/>
                          </a:solidFill>
                          <a:latin typeface="Roboto Bold"/>
                          <a:ea typeface="Roboto Bold"/>
                          <a:cs typeface="Roboto Bold"/>
                          <a:sym typeface="Roboto Bold"/>
                        </a:rPr>
                        <a:t>Asia</a:t>
                      </a:r>
                    </a:p>
                    <a:p>
                      <a:pPr algn="ctr">
                        <a:lnSpc>
                          <a:spcPts val="3636"/>
                        </a:lnSpc>
                      </a:pPr>
                      <a:r>
                        <a:rPr lang="en-US" sz="2597" b="true">
                          <a:solidFill>
                            <a:srgbClr val="24315A"/>
                          </a:solidFill>
                          <a:latin typeface="Roboto Bold"/>
                          <a:ea typeface="Roboto Bold"/>
                          <a:cs typeface="Roboto Bold"/>
                          <a:sym typeface="Roboto Bold"/>
                        </a:rPr>
                        <a:t>Middle East</a:t>
                      </a:r>
                    </a:p>
                    <a:p>
                      <a:pPr algn="ctr">
                        <a:lnSpc>
                          <a:spcPts val="3636"/>
                        </a:lnSpc>
                      </a:pPr>
                    </a:p>
                    <a:p>
                      <a:pPr algn="ctr">
                        <a:lnSpc>
                          <a:spcPts val="5736"/>
                        </a:lnSpc>
                      </a:pPr>
                      <a:r>
                        <a:rPr lang="en-US" sz="4097" b="true">
                          <a:solidFill>
                            <a:srgbClr val="EC6D1C"/>
                          </a:solidFill>
                          <a:latin typeface="Roboto Bold"/>
                          <a:ea typeface="Roboto Bold"/>
                          <a:cs typeface="Roboto Bold"/>
                          <a:sym typeface="Roboto Bold"/>
                        </a:rPr>
                        <a:t>9    P R O J E C T S</a:t>
                      </a:r>
                    </a:p>
                    <a:p>
                      <a:pPr algn="ctr">
                        <a:lnSpc>
                          <a:spcPts val="2656"/>
                        </a:lnSpc>
                      </a:pPr>
                    </a:p>
                    <a:p>
                      <a:pPr algn="ctr">
                        <a:lnSpc>
                          <a:spcPts val="4196"/>
                        </a:lnSpc>
                      </a:pPr>
                    </a:p>
                    <a:p>
                      <a:pPr algn="ctr">
                        <a:lnSpc>
                          <a:spcPts val="2656"/>
                        </a:lnSpc>
                      </a:pPr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2431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2431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47625">
                      <a:solidFill>
                        <a:srgbClr val="2431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24315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name="Freeform 8" id="8"/>
          <p:cNvSpPr/>
          <p:nvPr/>
        </p:nvSpPr>
        <p:spPr>
          <a:xfrm flipH="false" flipV="false" rot="0">
            <a:off x="16152001" y="232356"/>
            <a:ext cx="986105" cy="986105"/>
          </a:xfrm>
          <a:custGeom>
            <a:avLst/>
            <a:gdLst/>
            <a:ahLst/>
            <a:cxnLst/>
            <a:rect r="r" b="b" t="t" l="l"/>
            <a:pathLst>
              <a:path h="986105" w="986105">
                <a:moveTo>
                  <a:pt x="0" y="0"/>
                </a:moveTo>
                <a:lnTo>
                  <a:pt x="986106" y="0"/>
                </a:lnTo>
                <a:lnTo>
                  <a:pt x="986106" y="986106"/>
                </a:lnTo>
                <a:lnTo>
                  <a:pt x="0" y="9861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387508" y="326423"/>
            <a:ext cx="2285085" cy="892038"/>
          </a:xfrm>
          <a:custGeom>
            <a:avLst/>
            <a:gdLst/>
            <a:ahLst/>
            <a:cxnLst/>
            <a:rect r="r" b="b" t="t" l="l"/>
            <a:pathLst>
              <a:path h="892038" w="2285085">
                <a:moveTo>
                  <a:pt x="0" y="0"/>
                </a:moveTo>
                <a:lnTo>
                  <a:pt x="2285085" y="0"/>
                </a:lnTo>
                <a:lnTo>
                  <a:pt x="2285085" y="892039"/>
                </a:lnTo>
                <a:lnTo>
                  <a:pt x="0" y="8920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6123080" y="1643153"/>
            <a:ext cx="986105" cy="772449"/>
          </a:xfrm>
          <a:custGeom>
            <a:avLst/>
            <a:gdLst/>
            <a:ahLst/>
            <a:cxnLst/>
            <a:rect r="r" b="b" t="t" l="l"/>
            <a:pathLst>
              <a:path h="772449" w="986105">
                <a:moveTo>
                  <a:pt x="0" y="0"/>
                </a:moveTo>
                <a:lnTo>
                  <a:pt x="986105" y="0"/>
                </a:lnTo>
                <a:lnTo>
                  <a:pt x="986105" y="772449"/>
                </a:lnTo>
                <a:lnTo>
                  <a:pt x="0" y="7724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030808" y="2969181"/>
            <a:ext cx="1170650" cy="1174319"/>
          </a:xfrm>
          <a:custGeom>
            <a:avLst/>
            <a:gdLst/>
            <a:ahLst/>
            <a:cxnLst/>
            <a:rect r="r" b="b" t="t" l="l"/>
            <a:pathLst>
              <a:path h="1174319" w="1170650">
                <a:moveTo>
                  <a:pt x="0" y="0"/>
                </a:moveTo>
                <a:lnTo>
                  <a:pt x="1170650" y="0"/>
                </a:lnTo>
                <a:lnTo>
                  <a:pt x="1170650" y="1174319"/>
                </a:lnTo>
                <a:lnTo>
                  <a:pt x="0" y="117431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030808" y="4468721"/>
            <a:ext cx="1168698" cy="1277362"/>
          </a:xfrm>
          <a:custGeom>
            <a:avLst/>
            <a:gdLst/>
            <a:ahLst/>
            <a:cxnLst/>
            <a:rect r="r" b="b" t="t" l="l"/>
            <a:pathLst>
              <a:path h="1277362" w="1168698">
                <a:moveTo>
                  <a:pt x="0" y="0"/>
                </a:moveTo>
                <a:lnTo>
                  <a:pt x="1168697" y="0"/>
                </a:lnTo>
                <a:lnTo>
                  <a:pt x="1168697" y="1277363"/>
                </a:lnTo>
                <a:lnTo>
                  <a:pt x="0" y="12773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648" t="0" r="-4648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123080" y="6074491"/>
            <a:ext cx="1136220" cy="1136220"/>
          </a:xfrm>
          <a:custGeom>
            <a:avLst/>
            <a:gdLst/>
            <a:ahLst/>
            <a:cxnLst/>
            <a:rect r="r" b="b" t="t" l="l"/>
            <a:pathLst>
              <a:path h="1136220" w="1136220">
                <a:moveTo>
                  <a:pt x="0" y="0"/>
                </a:moveTo>
                <a:lnTo>
                  <a:pt x="1136220" y="0"/>
                </a:lnTo>
                <a:lnTo>
                  <a:pt x="1136220" y="1136220"/>
                </a:lnTo>
                <a:lnTo>
                  <a:pt x="0" y="113622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3466085" y="1854053"/>
            <a:ext cx="1970020" cy="836113"/>
          </a:xfrm>
          <a:custGeom>
            <a:avLst/>
            <a:gdLst/>
            <a:ahLst/>
            <a:cxnLst/>
            <a:rect r="r" b="b" t="t" l="l"/>
            <a:pathLst>
              <a:path h="836113" w="1970020">
                <a:moveTo>
                  <a:pt x="0" y="0"/>
                </a:moveTo>
                <a:lnTo>
                  <a:pt x="1970020" y="0"/>
                </a:lnTo>
                <a:lnTo>
                  <a:pt x="1970020" y="836113"/>
                </a:lnTo>
                <a:lnTo>
                  <a:pt x="0" y="8361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6159254" y="7445845"/>
            <a:ext cx="1100046" cy="1100046"/>
          </a:xfrm>
          <a:custGeom>
            <a:avLst/>
            <a:gdLst/>
            <a:ahLst/>
            <a:cxnLst/>
            <a:rect r="r" b="b" t="t" l="l"/>
            <a:pathLst>
              <a:path h="1100046" w="1100046">
                <a:moveTo>
                  <a:pt x="0" y="0"/>
                </a:moveTo>
                <a:lnTo>
                  <a:pt x="1100046" y="0"/>
                </a:lnTo>
                <a:lnTo>
                  <a:pt x="1100046" y="1100046"/>
                </a:lnTo>
                <a:lnTo>
                  <a:pt x="0" y="11000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466085" y="3243745"/>
            <a:ext cx="2087931" cy="730776"/>
          </a:xfrm>
          <a:custGeom>
            <a:avLst/>
            <a:gdLst/>
            <a:ahLst/>
            <a:cxnLst/>
            <a:rect r="r" b="b" t="t" l="l"/>
            <a:pathLst>
              <a:path h="730776" w="2087931">
                <a:moveTo>
                  <a:pt x="0" y="0"/>
                </a:moveTo>
                <a:lnTo>
                  <a:pt x="2087930" y="0"/>
                </a:lnTo>
                <a:lnTo>
                  <a:pt x="2087930" y="730776"/>
                </a:lnTo>
                <a:lnTo>
                  <a:pt x="0" y="73077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1589748" y="181113"/>
            <a:ext cx="1498330" cy="1498330"/>
          </a:xfrm>
          <a:custGeom>
            <a:avLst/>
            <a:gdLst/>
            <a:ahLst/>
            <a:cxnLst/>
            <a:rect r="r" b="b" t="t" l="l"/>
            <a:pathLst>
              <a:path h="1498330" w="1498330">
                <a:moveTo>
                  <a:pt x="0" y="0"/>
                </a:moveTo>
                <a:lnTo>
                  <a:pt x="1498330" y="0"/>
                </a:lnTo>
                <a:lnTo>
                  <a:pt x="1498330" y="1498330"/>
                </a:lnTo>
                <a:lnTo>
                  <a:pt x="0" y="149833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9692405" y="501256"/>
            <a:ext cx="1602288" cy="1602288"/>
          </a:xfrm>
          <a:custGeom>
            <a:avLst/>
            <a:gdLst/>
            <a:ahLst/>
            <a:cxnLst/>
            <a:rect r="r" b="b" t="t" l="l"/>
            <a:pathLst>
              <a:path h="1602288" w="1602288">
                <a:moveTo>
                  <a:pt x="0" y="0"/>
                </a:moveTo>
                <a:lnTo>
                  <a:pt x="1602288" y="0"/>
                </a:lnTo>
                <a:lnTo>
                  <a:pt x="1602288" y="1602288"/>
                </a:lnTo>
                <a:lnTo>
                  <a:pt x="0" y="160228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1708961" y="3029644"/>
            <a:ext cx="1368855" cy="1368855"/>
          </a:xfrm>
          <a:custGeom>
            <a:avLst/>
            <a:gdLst/>
            <a:ahLst/>
            <a:cxnLst/>
            <a:rect r="r" b="b" t="t" l="l"/>
            <a:pathLst>
              <a:path h="1368855" w="1368855">
                <a:moveTo>
                  <a:pt x="0" y="0"/>
                </a:moveTo>
                <a:lnTo>
                  <a:pt x="1368855" y="0"/>
                </a:lnTo>
                <a:lnTo>
                  <a:pt x="1368855" y="1368855"/>
                </a:lnTo>
                <a:lnTo>
                  <a:pt x="0" y="136885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3934887" y="7445845"/>
            <a:ext cx="1292098" cy="1292098"/>
          </a:xfrm>
          <a:custGeom>
            <a:avLst/>
            <a:gdLst/>
            <a:ahLst/>
            <a:cxnLst/>
            <a:rect r="r" b="b" t="t" l="l"/>
            <a:pathLst>
              <a:path h="1292098" w="1292098">
                <a:moveTo>
                  <a:pt x="0" y="0"/>
                </a:moveTo>
                <a:lnTo>
                  <a:pt x="1292099" y="0"/>
                </a:lnTo>
                <a:lnTo>
                  <a:pt x="1292099" y="1292099"/>
                </a:lnTo>
                <a:lnTo>
                  <a:pt x="0" y="129209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689579" y="8911734"/>
            <a:ext cx="1676674" cy="1194154"/>
          </a:xfrm>
          <a:custGeom>
            <a:avLst/>
            <a:gdLst/>
            <a:ahLst/>
            <a:cxnLst/>
            <a:rect r="r" b="b" t="t" l="l"/>
            <a:pathLst>
              <a:path h="1194154" w="1676674">
                <a:moveTo>
                  <a:pt x="0" y="0"/>
                </a:moveTo>
                <a:lnTo>
                  <a:pt x="1676674" y="0"/>
                </a:lnTo>
                <a:lnTo>
                  <a:pt x="1676674" y="1194153"/>
                </a:lnTo>
                <a:lnTo>
                  <a:pt x="0" y="119415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-23090" r="0" b="-17316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1704147" y="6031440"/>
            <a:ext cx="1373669" cy="1373669"/>
          </a:xfrm>
          <a:custGeom>
            <a:avLst/>
            <a:gdLst/>
            <a:ahLst/>
            <a:cxnLst/>
            <a:rect r="r" b="b" t="t" l="l"/>
            <a:pathLst>
              <a:path h="1373669" w="1373669">
                <a:moveTo>
                  <a:pt x="0" y="0"/>
                </a:moveTo>
                <a:lnTo>
                  <a:pt x="1373669" y="0"/>
                </a:lnTo>
                <a:lnTo>
                  <a:pt x="1373669" y="1373669"/>
                </a:lnTo>
                <a:lnTo>
                  <a:pt x="0" y="1373669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6253087" y="8970889"/>
            <a:ext cx="912381" cy="912381"/>
          </a:xfrm>
          <a:custGeom>
            <a:avLst/>
            <a:gdLst/>
            <a:ahLst/>
            <a:cxnLst/>
            <a:rect r="r" b="b" t="t" l="l"/>
            <a:pathLst>
              <a:path h="912381" w="912381">
                <a:moveTo>
                  <a:pt x="0" y="0"/>
                </a:moveTo>
                <a:lnTo>
                  <a:pt x="912381" y="0"/>
                </a:lnTo>
                <a:lnTo>
                  <a:pt x="912381" y="912380"/>
                </a:lnTo>
                <a:lnTo>
                  <a:pt x="0" y="91238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3246913" y="4829485"/>
            <a:ext cx="2346724" cy="716851"/>
          </a:xfrm>
          <a:custGeom>
            <a:avLst/>
            <a:gdLst/>
            <a:ahLst/>
            <a:cxnLst/>
            <a:rect r="r" b="b" t="t" l="l"/>
            <a:pathLst>
              <a:path h="716851" w="2346724">
                <a:moveTo>
                  <a:pt x="0" y="0"/>
                </a:moveTo>
                <a:lnTo>
                  <a:pt x="2346724" y="0"/>
                </a:lnTo>
                <a:lnTo>
                  <a:pt x="2346724" y="716851"/>
                </a:lnTo>
                <a:lnTo>
                  <a:pt x="0" y="71685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1748583" y="1836516"/>
            <a:ext cx="1339495" cy="1339495"/>
          </a:xfrm>
          <a:custGeom>
            <a:avLst/>
            <a:gdLst/>
            <a:ahLst/>
            <a:cxnLst/>
            <a:rect r="r" b="b" t="t" l="l"/>
            <a:pathLst>
              <a:path h="1339495" w="1339495">
                <a:moveTo>
                  <a:pt x="0" y="0"/>
                </a:moveTo>
                <a:lnTo>
                  <a:pt x="1339495" y="0"/>
                </a:lnTo>
                <a:lnTo>
                  <a:pt x="1339495" y="1339495"/>
                </a:lnTo>
                <a:lnTo>
                  <a:pt x="0" y="133949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1833801" y="7540335"/>
            <a:ext cx="1236857" cy="1236857"/>
          </a:xfrm>
          <a:custGeom>
            <a:avLst/>
            <a:gdLst/>
            <a:ahLst/>
            <a:cxnLst/>
            <a:rect r="r" b="b" t="t" l="l"/>
            <a:pathLst>
              <a:path h="1236857" w="1236857">
                <a:moveTo>
                  <a:pt x="0" y="0"/>
                </a:moveTo>
                <a:lnTo>
                  <a:pt x="1236858" y="0"/>
                </a:lnTo>
                <a:lnTo>
                  <a:pt x="1236858" y="1236858"/>
                </a:lnTo>
                <a:lnTo>
                  <a:pt x="0" y="1236858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1833801" y="4611853"/>
            <a:ext cx="1119174" cy="1134231"/>
          </a:xfrm>
          <a:custGeom>
            <a:avLst/>
            <a:gdLst/>
            <a:ahLst/>
            <a:cxnLst/>
            <a:rect r="r" b="b" t="t" l="l"/>
            <a:pathLst>
              <a:path h="1134231" w="1119174">
                <a:moveTo>
                  <a:pt x="0" y="0"/>
                </a:moveTo>
                <a:lnTo>
                  <a:pt x="1119175" y="0"/>
                </a:lnTo>
                <a:lnTo>
                  <a:pt x="1119175" y="1134231"/>
                </a:lnTo>
                <a:lnTo>
                  <a:pt x="0" y="1134231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9824271" y="4607791"/>
            <a:ext cx="1366461" cy="1366461"/>
          </a:xfrm>
          <a:custGeom>
            <a:avLst/>
            <a:gdLst/>
            <a:ahLst/>
            <a:cxnLst/>
            <a:rect r="r" b="b" t="t" l="l"/>
            <a:pathLst>
              <a:path h="1366461" w="1366461">
                <a:moveTo>
                  <a:pt x="0" y="0"/>
                </a:moveTo>
                <a:lnTo>
                  <a:pt x="1366462" y="0"/>
                </a:lnTo>
                <a:lnTo>
                  <a:pt x="1366462" y="1366461"/>
                </a:lnTo>
                <a:lnTo>
                  <a:pt x="0" y="1366461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9692405" y="2504266"/>
            <a:ext cx="1630195" cy="1630195"/>
          </a:xfrm>
          <a:custGeom>
            <a:avLst/>
            <a:gdLst/>
            <a:ahLst/>
            <a:cxnLst/>
            <a:rect r="r" b="b" t="t" l="l"/>
            <a:pathLst>
              <a:path h="1630195" w="1630195">
                <a:moveTo>
                  <a:pt x="0" y="0"/>
                </a:moveTo>
                <a:lnTo>
                  <a:pt x="1630194" y="0"/>
                </a:lnTo>
                <a:lnTo>
                  <a:pt x="1630194" y="1630195"/>
                </a:lnTo>
                <a:lnTo>
                  <a:pt x="0" y="1630195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9875076" y="6446059"/>
            <a:ext cx="1315657" cy="1315657"/>
          </a:xfrm>
          <a:custGeom>
            <a:avLst/>
            <a:gdLst/>
            <a:ahLst/>
            <a:cxnLst/>
            <a:rect r="r" b="b" t="t" l="l"/>
            <a:pathLst>
              <a:path h="1315657" w="1315657">
                <a:moveTo>
                  <a:pt x="0" y="0"/>
                </a:moveTo>
                <a:lnTo>
                  <a:pt x="1315657" y="0"/>
                </a:lnTo>
                <a:lnTo>
                  <a:pt x="1315657" y="1315657"/>
                </a:lnTo>
                <a:lnTo>
                  <a:pt x="0" y="1315657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9692405" y="7836782"/>
            <a:ext cx="1900584" cy="1074952"/>
          </a:xfrm>
          <a:custGeom>
            <a:avLst/>
            <a:gdLst/>
            <a:ahLst/>
            <a:cxnLst/>
            <a:rect r="r" b="b" t="t" l="l"/>
            <a:pathLst>
              <a:path h="1074952" w="1900584">
                <a:moveTo>
                  <a:pt x="0" y="0"/>
                </a:moveTo>
                <a:lnTo>
                  <a:pt x="1900584" y="0"/>
                </a:lnTo>
                <a:lnTo>
                  <a:pt x="1900584" y="1074952"/>
                </a:lnTo>
                <a:lnTo>
                  <a:pt x="0" y="1074952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0" t="-30708" r="0" b="-46097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13879044" y="6031440"/>
            <a:ext cx="1262013" cy="1262013"/>
          </a:xfrm>
          <a:custGeom>
            <a:avLst/>
            <a:gdLst/>
            <a:ahLst/>
            <a:cxnLst/>
            <a:rect r="r" b="b" t="t" l="l"/>
            <a:pathLst>
              <a:path h="1262013" w="1262013">
                <a:moveTo>
                  <a:pt x="0" y="0"/>
                </a:moveTo>
                <a:lnTo>
                  <a:pt x="1262012" y="0"/>
                </a:lnTo>
                <a:lnTo>
                  <a:pt x="1262012" y="1262012"/>
                </a:lnTo>
                <a:lnTo>
                  <a:pt x="0" y="1262012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10165175" y="8911734"/>
            <a:ext cx="1041452" cy="1083074"/>
          </a:xfrm>
          <a:custGeom>
            <a:avLst/>
            <a:gdLst/>
            <a:ahLst/>
            <a:cxnLst/>
            <a:rect r="r" b="b" t="t" l="l"/>
            <a:pathLst>
              <a:path h="1083074" w="1041452">
                <a:moveTo>
                  <a:pt x="0" y="0"/>
                </a:moveTo>
                <a:lnTo>
                  <a:pt x="1041452" y="0"/>
                </a:lnTo>
                <a:lnTo>
                  <a:pt x="1041452" y="1083073"/>
                </a:lnTo>
                <a:lnTo>
                  <a:pt x="0" y="1083073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l="0" t="0" r="-96377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4103340" y="8777193"/>
            <a:ext cx="1123645" cy="1129654"/>
          </a:xfrm>
          <a:custGeom>
            <a:avLst/>
            <a:gdLst/>
            <a:ahLst/>
            <a:cxnLst/>
            <a:rect r="r" b="b" t="t" l="l"/>
            <a:pathLst>
              <a:path h="1129654" w="1123645">
                <a:moveTo>
                  <a:pt x="0" y="0"/>
                </a:moveTo>
                <a:lnTo>
                  <a:pt x="1123646" y="0"/>
                </a:lnTo>
                <a:lnTo>
                  <a:pt x="1123646" y="1129654"/>
                </a:lnTo>
                <a:lnTo>
                  <a:pt x="0" y="1129654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431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028700" y="2361327"/>
          <a:ext cx="5059268" cy="1685925"/>
        </p:xfrm>
        <a:graphic>
          <a:graphicData uri="http://schemas.openxmlformats.org/drawingml/2006/table">
            <a:tbl>
              <a:tblPr/>
              <a:tblGrid>
                <a:gridCol w="5059268"/>
              </a:tblGrid>
              <a:tr h="1685925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216"/>
                        </a:lnSpc>
                        <a:defRPr/>
                      </a:pPr>
                      <a:r>
                        <a:rPr lang="en-US" sz="2297" b="true">
                          <a:solidFill>
                            <a:srgbClr val="FFFFFF"/>
                          </a:solidFill>
                          <a:latin typeface="Trebuchet MS Bold"/>
                          <a:ea typeface="Trebuchet MS Bold"/>
                          <a:cs typeface="Trebuchet MS Bold"/>
                          <a:sym typeface="Trebuchet MS Bold"/>
                        </a:rPr>
                        <a:t>  A Green Spring? Environmental Activism as a Catalyst for Social Change in the MENA Region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9100"/>
                    </a:solidFill>
                  </a:tcPr>
                </a:tc>
              </a:tr>
            </a:tbl>
          </a:graphicData>
        </a:graphic>
      </p:graphicFrame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1028700" y="4329445"/>
          <a:ext cx="5059268" cy="2162175"/>
        </p:xfrm>
        <a:graphic>
          <a:graphicData uri="http://schemas.openxmlformats.org/drawingml/2006/table">
            <a:tbl>
              <a:tblPr/>
              <a:tblGrid>
                <a:gridCol w="5059268"/>
              </a:tblGrid>
              <a:tr h="2162175"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3356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397" strike="noStrike" u="none">
                          <a:solidFill>
                            <a:srgbClr val="FFFFFF"/>
                          </a:solidFill>
                          <a:latin typeface="Trebuchet MS Bold"/>
                          <a:ea typeface="Trebuchet MS Bold"/>
                          <a:cs typeface="Trebuchet MS Bold"/>
                          <a:sym typeface="Trebuchet MS Bold"/>
                        </a:rPr>
                        <a:t>Climate Change, Land Rights, and the Fight for Social and Environmental Justice in the Arab Region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667C"/>
                    </a:solidFill>
                  </a:tcPr>
                </a:tc>
              </a:tr>
            </a:tbl>
          </a:graphicData>
        </a:graphic>
      </p:graphicFrame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6483238" y="6720220"/>
          <a:ext cx="5059268" cy="2162175"/>
        </p:xfrm>
        <a:graphic>
          <a:graphicData uri="http://schemas.openxmlformats.org/drawingml/2006/table">
            <a:tbl>
              <a:tblPr/>
              <a:tblGrid>
                <a:gridCol w="5059268"/>
              </a:tblGrid>
              <a:tr h="2162175"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3356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397" strike="noStrike" u="none">
                          <a:solidFill>
                            <a:srgbClr val="FFFFFF"/>
                          </a:solidFill>
                          <a:latin typeface="Trebuchet MS Bold"/>
                          <a:ea typeface="Trebuchet MS Bold"/>
                          <a:cs typeface="Trebuchet MS Bold"/>
                          <a:sym typeface="Trebuchet MS Bold"/>
                        </a:rPr>
                        <a:t>Promotion and Protection of Civic Space as a Strategy of Resilience and Climate Justice in Central America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667C"/>
                    </a:solidFill>
                  </a:tcPr>
                </a:tc>
              </a:tr>
            </a:tbl>
          </a:graphicData>
        </a:graphic>
      </p:graphicFrame>
      <p:graphicFrame>
        <p:nvGraphicFramePr>
          <p:cNvPr name="Table 5" id="5"/>
          <p:cNvGraphicFramePr>
            <a:graphicFrameLocks noGrp="true"/>
          </p:cNvGraphicFramePr>
          <p:nvPr/>
        </p:nvGraphicFramePr>
        <p:xfrm>
          <a:off x="6483238" y="2361327"/>
          <a:ext cx="5059268" cy="1743075"/>
        </p:xfrm>
        <a:graphic>
          <a:graphicData uri="http://schemas.openxmlformats.org/drawingml/2006/table">
            <a:tbl>
              <a:tblPr/>
              <a:tblGrid>
                <a:gridCol w="5059268"/>
              </a:tblGrid>
              <a:tr h="1743075"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3356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397" strike="noStrike" u="none">
                          <a:solidFill>
                            <a:srgbClr val="FFFFFF"/>
                          </a:solidFill>
                          <a:latin typeface="Trebuchet MS Bold"/>
                          <a:ea typeface="Trebuchet MS Bold"/>
                          <a:cs typeface="Trebuchet MS Bold"/>
                          <a:sym typeface="Trebuchet MS Bold"/>
                        </a:rPr>
                        <a:t>Enabling climate action in Philippines, Cambodia and  Indonesia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6B06"/>
                    </a:solidFill>
                  </a:tcPr>
                </a:tc>
              </a:tr>
            </a:tbl>
          </a:graphicData>
        </a:graphic>
      </p:graphicFrame>
      <p:graphicFrame>
        <p:nvGraphicFramePr>
          <p:cNvPr name="Table 6" id="6"/>
          <p:cNvGraphicFramePr>
            <a:graphicFrameLocks noGrp="true"/>
          </p:cNvGraphicFramePr>
          <p:nvPr/>
        </p:nvGraphicFramePr>
        <p:xfrm>
          <a:off x="1028700" y="6720220"/>
          <a:ext cx="5059268" cy="2181225"/>
        </p:xfrm>
        <a:graphic>
          <a:graphicData uri="http://schemas.openxmlformats.org/drawingml/2006/table">
            <a:tbl>
              <a:tblPr/>
              <a:tblGrid>
                <a:gridCol w="5059268"/>
              </a:tblGrid>
              <a:tr h="2181225"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3356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397" strike="noStrike" u="none">
                          <a:solidFill>
                            <a:srgbClr val="FFFFFF"/>
                          </a:solidFill>
                          <a:latin typeface="Trebuchet MS Bold"/>
                          <a:ea typeface="Trebuchet MS Bold"/>
                          <a:cs typeface="Trebuchet MS Bold"/>
                          <a:sym typeface="Trebuchet MS Bold"/>
                        </a:rPr>
                        <a:t>Researching Green Activism in East Africa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6B06"/>
                    </a:solidFill>
                  </a:tcPr>
                </a:tc>
              </a:tr>
            </a:tbl>
          </a:graphicData>
        </a:graphic>
      </p:graphicFrame>
      <p:graphicFrame>
        <p:nvGraphicFramePr>
          <p:cNvPr name="Table 7" id="7"/>
          <p:cNvGraphicFramePr>
            <a:graphicFrameLocks noGrp="true"/>
          </p:cNvGraphicFramePr>
          <p:nvPr/>
        </p:nvGraphicFramePr>
        <p:xfrm>
          <a:off x="6483238" y="4329445"/>
          <a:ext cx="5059268" cy="2181225"/>
        </p:xfrm>
        <a:graphic>
          <a:graphicData uri="http://schemas.openxmlformats.org/drawingml/2006/table">
            <a:tbl>
              <a:tblPr/>
              <a:tblGrid>
                <a:gridCol w="5059268"/>
              </a:tblGrid>
              <a:tr h="2181225"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3216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7" strike="noStrike" u="none">
                          <a:solidFill>
                            <a:srgbClr val="FFFFFF"/>
                          </a:solidFill>
                          <a:latin typeface="Trebuchet MS Bold"/>
                          <a:ea typeface="Trebuchet MS Bold"/>
                          <a:cs typeface="Trebuchet MS Bold"/>
                          <a:sym typeface="Trebuchet MS Bold"/>
                        </a:rPr>
                        <a:t>Affectation of rights, socio-environmental degradation and threats to civic space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9100"/>
                    </a:solidFill>
                  </a:tcPr>
                </a:tc>
              </a:tr>
            </a:tbl>
          </a:graphicData>
        </a:graphic>
      </p:graphicFrame>
      <p:graphicFrame>
        <p:nvGraphicFramePr>
          <p:cNvPr name="Table 8" id="8"/>
          <p:cNvGraphicFramePr>
            <a:graphicFrameLocks noGrp="true"/>
          </p:cNvGraphicFramePr>
          <p:nvPr/>
        </p:nvGraphicFramePr>
        <p:xfrm>
          <a:off x="11933031" y="4869386"/>
          <a:ext cx="5059268" cy="1546034"/>
        </p:xfrm>
        <a:graphic>
          <a:graphicData uri="http://schemas.openxmlformats.org/drawingml/2006/table">
            <a:tbl>
              <a:tblPr/>
              <a:tblGrid>
                <a:gridCol w="5059268"/>
              </a:tblGrid>
              <a:tr h="1546034"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3356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397" strike="noStrike" u="none">
                          <a:solidFill>
                            <a:srgbClr val="FFFFFF"/>
                          </a:solidFill>
                          <a:latin typeface="Trebuchet MS Bold"/>
                          <a:ea typeface="Trebuchet MS Bold"/>
                          <a:cs typeface="Trebuchet MS Bold"/>
                          <a:sym typeface="Trebuchet MS Bold"/>
                        </a:rPr>
                        <a:t>Combating Climate Change in Liberia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6B06"/>
                    </a:solidFill>
                  </a:tcPr>
                </a:tc>
              </a:tr>
            </a:tbl>
          </a:graphicData>
        </a:graphic>
      </p:graphicFrame>
      <p:graphicFrame>
        <p:nvGraphicFramePr>
          <p:cNvPr name="Table 9" id="9"/>
          <p:cNvGraphicFramePr>
            <a:graphicFrameLocks noGrp="true"/>
          </p:cNvGraphicFramePr>
          <p:nvPr/>
        </p:nvGraphicFramePr>
        <p:xfrm>
          <a:off x="11933031" y="2361327"/>
          <a:ext cx="5059268" cy="2162175"/>
        </p:xfrm>
        <a:graphic>
          <a:graphicData uri="http://schemas.openxmlformats.org/drawingml/2006/table">
            <a:tbl>
              <a:tblPr/>
              <a:tblGrid>
                <a:gridCol w="5059268"/>
              </a:tblGrid>
              <a:tr h="2162175"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3356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397" strike="noStrike" u="none">
                          <a:solidFill>
                            <a:srgbClr val="FFFFFF"/>
                          </a:solidFill>
                          <a:latin typeface="Trebuchet MS Bold"/>
                          <a:ea typeface="Trebuchet MS Bold"/>
                          <a:cs typeface="Trebuchet MS Bold"/>
                          <a:sym typeface="Trebuchet MS Bold"/>
                        </a:rPr>
                        <a:t>Guardians Under Pressure: Southeast Asian Indigenous Environmental Defenders and Civic Spaces 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9667C"/>
                    </a:solidFill>
                  </a:tcPr>
                </a:tc>
              </a:tr>
            </a:tbl>
          </a:graphicData>
        </a:graphic>
      </p:graphicFrame>
      <p:graphicFrame>
        <p:nvGraphicFramePr>
          <p:cNvPr name="Table 10" id="10"/>
          <p:cNvGraphicFramePr>
            <a:graphicFrameLocks noGrp="true"/>
          </p:cNvGraphicFramePr>
          <p:nvPr/>
        </p:nvGraphicFramePr>
        <p:xfrm>
          <a:off x="11933031" y="6720220"/>
          <a:ext cx="5059268" cy="2162175"/>
        </p:xfrm>
        <a:graphic>
          <a:graphicData uri="http://schemas.openxmlformats.org/drawingml/2006/table">
            <a:tbl>
              <a:tblPr/>
              <a:tblGrid>
                <a:gridCol w="5059268"/>
              </a:tblGrid>
              <a:tr h="2162175">
                <a:tc>
                  <a:txBody>
                    <a:bodyPr anchor="t" rtlCol="false"/>
                    <a:lstStyle/>
                    <a:p>
                      <a:pPr algn="ctr" marL="0" indent="0" lvl="0">
                        <a:lnSpc>
                          <a:spcPts val="3216"/>
                        </a:lnSpc>
                        <a:spcBef>
                          <a:spcPct val="0"/>
                        </a:spcBef>
                        <a:defRPr/>
                      </a:pPr>
                      <a:r>
                        <a:rPr lang="en-US" b="true" sz="2297" strike="noStrike" u="none">
                          <a:solidFill>
                            <a:srgbClr val="FFFFFF"/>
                          </a:solidFill>
                          <a:latin typeface="Trebuchet MS Bold"/>
                          <a:ea typeface="Trebuchet MS Bold"/>
                          <a:cs typeface="Trebuchet MS Bold"/>
                          <a:sym typeface="Trebuchet MS Bold"/>
                        </a:rPr>
                        <a:t> Resistance and Resilience: Collaborative responses to online attacks on environmental defender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38100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9100"/>
                    </a:solidFill>
                  </a:tcPr>
                </a:tc>
              </a:tr>
            </a:tbl>
          </a:graphicData>
        </a:graphic>
      </p:graphicFrame>
      <p:sp>
        <p:nvSpPr>
          <p:cNvPr name="Freeform 11" id="11"/>
          <p:cNvSpPr/>
          <p:nvPr/>
        </p:nvSpPr>
        <p:spPr>
          <a:xfrm flipH="false" flipV="false" rot="-5400000">
            <a:off x="17379236" y="6251874"/>
            <a:ext cx="1385555" cy="6684696"/>
          </a:xfrm>
          <a:custGeom>
            <a:avLst/>
            <a:gdLst/>
            <a:ahLst/>
            <a:cxnLst/>
            <a:rect r="r" b="b" t="t" l="l"/>
            <a:pathLst>
              <a:path h="6684696" w="1385555">
                <a:moveTo>
                  <a:pt x="0" y="0"/>
                </a:moveTo>
                <a:lnTo>
                  <a:pt x="1385555" y="0"/>
                </a:lnTo>
                <a:lnTo>
                  <a:pt x="1385555" y="6684696"/>
                </a:lnTo>
                <a:lnTo>
                  <a:pt x="0" y="66846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6137283">
            <a:off x="-2483359" y="-1143334"/>
            <a:ext cx="4645247" cy="3015188"/>
          </a:xfrm>
          <a:custGeom>
            <a:avLst/>
            <a:gdLst/>
            <a:ahLst/>
            <a:cxnLst/>
            <a:rect r="r" b="b" t="t" l="l"/>
            <a:pathLst>
              <a:path h="3015188" w="4645247">
                <a:moveTo>
                  <a:pt x="0" y="0"/>
                </a:moveTo>
                <a:lnTo>
                  <a:pt x="4645247" y="0"/>
                </a:lnTo>
                <a:lnTo>
                  <a:pt x="4645247" y="3015188"/>
                </a:lnTo>
                <a:lnTo>
                  <a:pt x="0" y="30151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5498667" y="-651894"/>
            <a:ext cx="3332314" cy="2581028"/>
          </a:xfrm>
          <a:custGeom>
            <a:avLst/>
            <a:gdLst/>
            <a:ahLst/>
            <a:cxnLst/>
            <a:rect r="r" b="b" t="t" l="l"/>
            <a:pathLst>
              <a:path h="2581028" w="3332314">
                <a:moveTo>
                  <a:pt x="3332314" y="0"/>
                </a:moveTo>
                <a:lnTo>
                  <a:pt x="0" y="0"/>
                </a:lnTo>
                <a:lnTo>
                  <a:pt x="0" y="2581029"/>
                </a:lnTo>
                <a:lnTo>
                  <a:pt x="3332314" y="2581029"/>
                </a:lnTo>
                <a:lnTo>
                  <a:pt x="333231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0" y="8971099"/>
            <a:ext cx="1367532" cy="1275535"/>
          </a:xfrm>
          <a:custGeom>
            <a:avLst/>
            <a:gdLst/>
            <a:ahLst/>
            <a:cxnLst/>
            <a:rect r="r" b="b" t="t" l="l"/>
            <a:pathLst>
              <a:path h="1275535" w="1367532">
                <a:moveTo>
                  <a:pt x="0" y="0"/>
                </a:moveTo>
                <a:lnTo>
                  <a:pt x="1367532" y="0"/>
                </a:lnTo>
                <a:lnTo>
                  <a:pt x="1367532" y="1275535"/>
                </a:lnTo>
                <a:lnTo>
                  <a:pt x="0" y="12755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5581" y="993169"/>
            <a:ext cx="18282419" cy="11395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76"/>
              </a:lnSpc>
            </a:pPr>
            <a:r>
              <a:rPr lang="en-US" sz="7978" b="true">
                <a:solidFill>
                  <a:srgbClr val="FFFFFF"/>
                </a:solidFill>
                <a:latin typeface="Recoleta Bold"/>
                <a:ea typeface="Recoleta Bold"/>
                <a:cs typeface="Recoleta Bold"/>
                <a:sym typeface="Recoleta Bold"/>
              </a:rPr>
              <a:t>Projects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5258898"/>
            <a:ext cx="3106383" cy="980949"/>
            <a:chOff x="0" y="0"/>
            <a:chExt cx="812800" cy="25667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256670"/>
            </a:xfrm>
            <a:custGeom>
              <a:avLst/>
              <a:gdLst/>
              <a:ahLst/>
              <a:cxnLst/>
              <a:rect r="r" b="b" t="t" l="l"/>
              <a:pathLst>
                <a:path h="25667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56670"/>
                  </a:lnTo>
                  <a:lnTo>
                    <a:pt x="0" y="256670"/>
                  </a:lnTo>
                  <a:close/>
                </a:path>
              </a:pathLst>
            </a:custGeom>
            <a:solidFill>
              <a:srgbClr val="7991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812800" cy="3138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FFFFFF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OCT-NOV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4256422" y="5258898"/>
            <a:ext cx="3106383" cy="980949"/>
            <a:chOff x="0" y="0"/>
            <a:chExt cx="812800" cy="25667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256670"/>
            </a:xfrm>
            <a:custGeom>
              <a:avLst/>
              <a:gdLst/>
              <a:ahLst/>
              <a:cxnLst/>
              <a:rect r="r" b="b" t="t" l="l"/>
              <a:pathLst>
                <a:path h="25667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56670"/>
                  </a:lnTo>
                  <a:lnTo>
                    <a:pt x="0" y="256670"/>
                  </a:lnTo>
                  <a:close/>
                </a:path>
              </a:pathLst>
            </a:custGeom>
            <a:solidFill>
              <a:srgbClr val="79910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812800" cy="3138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FFFFFF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DEC-JAN</a:t>
              </a: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508748" y="5258898"/>
            <a:ext cx="3106383" cy="980949"/>
            <a:chOff x="0" y="0"/>
            <a:chExt cx="812800" cy="25667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256670"/>
            </a:xfrm>
            <a:custGeom>
              <a:avLst/>
              <a:gdLst/>
              <a:ahLst/>
              <a:cxnLst/>
              <a:rect r="r" b="b" t="t" l="l"/>
              <a:pathLst>
                <a:path h="25667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56670"/>
                  </a:lnTo>
                  <a:lnTo>
                    <a:pt x="0" y="256670"/>
                  </a:lnTo>
                  <a:close/>
                </a:path>
              </a:pathLst>
            </a:custGeom>
            <a:solidFill>
              <a:srgbClr val="799100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812800" cy="3138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FFFFFF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FEB-APR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758006" y="5258898"/>
            <a:ext cx="3106383" cy="980949"/>
            <a:chOff x="0" y="0"/>
            <a:chExt cx="812800" cy="25667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256670"/>
            </a:xfrm>
            <a:custGeom>
              <a:avLst/>
              <a:gdLst/>
              <a:ahLst/>
              <a:cxnLst/>
              <a:rect r="r" b="b" t="t" l="l"/>
              <a:pathLst>
                <a:path h="25667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56670"/>
                  </a:lnTo>
                  <a:lnTo>
                    <a:pt x="0" y="256670"/>
                  </a:lnTo>
                  <a:close/>
                </a:path>
              </a:pathLst>
            </a:custGeom>
            <a:solidFill>
              <a:srgbClr val="799100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812800" cy="3138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FFFFFF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MAY-JUN</a:t>
              </a: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4007264" y="5258898"/>
            <a:ext cx="3106383" cy="980949"/>
            <a:chOff x="0" y="0"/>
            <a:chExt cx="812800" cy="25667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256670"/>
            </a:xfrm>
            <a:custGeom>
              <a:avLst/>
              <a:gdLst/>
              <a:ahLst/>
              <a:cxnLst/>
              <a:rect r="r" b="b" t="t" l="l"/>
              <a:pathLst>
                <a:path h="25667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56670"/>
                  </a:lnTo>
                  <a:lnTo>
                    <a:pt x="0" y="256670"/>
                  </a:lnTo>
                  <a:close/>
                </a:path>
              </a:pathLst>
            </a:custGeom>
            <a:solidFill>
              <a:srgbClr val="799100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812800" cy="3138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FFFFFF"/>
                  </a:solidFill>
                  <a:latin typeface="DM Serif Display"/>
                  <a:ea typeface="DM Serif Display"/>
                  <a:cs typeface="DM Serif Display"/>
                  <a:sym typeface="DM Serif Display"/>
                </a:rPr>
                <a:t>JUL-NOV</a:t>
              </a: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1045936" y="6512612"/>
            <a:ext cx="3089148" cy="217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02E5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Establishment of AdS working groups. </a:t>
            </a:r>
          </a:p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202E5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Bilateral meetings with project leaders.</a:t>
            </a:r>
          </a:p>
          <a:p>
            <a:pPr algn="l" marL="0" indent="0" lvl="0">
              <a:lnSpc>
                <a:spcPts val="3499"/>
              </a:lnSpc>
              <a:spcBef>
                <a:spcPct val="0"/>
              </a:spcBef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4253354" y="3210092"/>
            <a:ext cx="3109451" cy="173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trike="noStrike" u="none">
                <a:solidFill>
                  <a:srgbClr val="202E5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Preliminary report. </a:t>
            </a:r>
          </a:p>
          <a:p>
            <a:pPr algn="l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trike="noStrike" u="none">
                <a:solidFill>
                  <a:srgbClr val="202E5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Constitution and the first meeting of the Cohort Committee. 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508748" y="6506716"/>
            <a:ext cx="3395201" cy="15894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sz="2300" strike="noStrike" u="none">
                <a:solidFill>
                  <a:srgbClr val="202E5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Design Training Proposal (collaboratively). </a:t>
            </a:r>
          </a:p>
          <a:p>
            <a:pPr algn="l" marL="0" indent="0" lvl="0">
              <a:lnSpc>
                <a:spcPts val="3220"/>
              </a:lnSpc>
              <a:spcBef>
                <a:spcPct val="0"/>
              </a:spcBef>
            </a:pPr>
            <a:r>
              <a:rPr lang="en-US" sz="2300" strike="noStrike" u="none">
                <a:solidFill>
                  <a:srgbClr val="202E5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Cohort branding and website development.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900881" y="2333792"/>
            <a:ext cx="3106383" cy="2613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trike="noStrike" u="none">
                <a:solidFill>
                  <a:srgbClr val="202E5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Training sessions implementation. Online workshop (contextual research). Synthesis notes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4007264" y="6582748"/>
            <a:ext cx="3495579" cy="173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trike="noStrike" u="none">
                <a:solidFill>
                  <a:srgbClr val="202E5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Impact pathways.</a:t>
            </a:r>
          </a:p>
          <a:p>
            <a:pPr algn="l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trike="noStrike" u="none">
                <a:solidFill>
                  <a:srgbClr val="202E5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Workshop (in-person). </a:t>
            </a:r>
          </a:p>
          <a:p>
            <a:pPr algn="l" marL="0" indent="0" lvl="0">
              <a:lnSpc>
                <a:spcPts val="3499"/>
              </a:lnSpc>
              <a:spcBef>
                <a:spcPct val="0"/>
              </a:spcBef>
            </a:pPr>
            <a:r>
              <a:rPr lang="en-US" sz="2499" strike="noStrike" u="none">
                <a:solidFill>
                  <a:srgbClr val="202E5A"/>
                </a:solidFill>
                <a:latin typeface="DM Serif Display"/>
                <a:ea typeface="DM Serif Display"/>
                <a:cs typeface="DM Serif Display"/>
                <a:sym typeface="DM Serif Display"/>
              </a:rPr>
              <a:t> T20 Side Event in Rio (Brazil)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1341990" y="6587848"/>
            <a:ext cx="2021922" cy="1448431"/>
          </a:xfrm>
          <a:custGeom>
            <a:avLst/>
            <a:gdLst/>
            <a:ahLst/>
            <a:cxnLst/>
            <a:rect r="r" b="b" t="t" l="l"/>
            <a:pathLst>
              <a:path h="1448431" w="2021922">
                <a:moveTo>
                  <a:pt x="0" y="0"/>
                </a:moveTo>
                <a:lnTo>
                  <a:pt x="2021922" y="0"/>
                </a:lnTo>
                <a:lnTo>
                  <a:pt x="2021922" y="1448431"/>
                </a:lnTo>
                <a:lnTo>
                  <a:pt x="0" y="14484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5049366" y="6560237"/>
            <a:ext cx="1517427" cy="1476042"/>
          </a:xfrm>
          <a:custGeom>
            <a:avLst/>
            <a:gdLst/>
            <a:ahLst/>
            <a:cxnLst/>
            <a:rect r="r" b="b" t="t" l="l"/>
            <a:pathLst>
              <a:path h="1476042" w="1517427">
                <a:moveTo>
                  <a:pt x="0" y="0"/>
                </a:moveTo>
                <a:lnTo>
                  <a:pt x="1517427" y="0"/>
                </a:lnTo>
                <a:lnTo>
                  <a:pt x="1517427" y="1476042"/>
                </a:lnTo>
                <a:lnTo>
                  <a:pt x="0" y="1476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4693064" y="3368927"/>
            <a:ext cx="1772208" cy="1498321"/>
          </a:xfrm>
          <a:custGeom>
            <a:avLst/>
            <a:gdLst/>
            <a:ahLst/>
            <a:cxnLst/>
            <a:rect r="r" b="b" t="t" l="l"/>
            <a:pathLst>
              <a:path h="1498321" w="1772208">
                <a:moveTo>
                  <a:pt x="0" y="0"/>
                </a:moveTo>
                <a:lnTo>
                  <a:pt x="1772208" y="0"/>
                </a:lnTo>
                <a:lnTo>
                  <a:pt x="1772208" y="1498321"/>
                </a:lnTo>
                <a:lnTo>
                  <a:pt x="0" y="14983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608210" y="3010075"/>
            <a:ext cx="1947364" cy="1936742"/>
          </a:xfrm>
          <a:custGeom>
            <a:avLst/>
            <a:gdLst/>
            <a:ahLst/>
            <a:cxnLst/>
            <a:rect r="r" b="b" t="t" l="l"/>
            <a:pathLst>
              <a:path h="1936742" w="1947364">
                <a:moveTo>
                  <a:pt x="0" y="0"/>
                </a:moveTo>
                <a:lnTo>
                  <a:pt x="1947364" y="0"/>
                </a:lnTo>
                <a:lnTo>
                  <a:pt x="1947364" y="1936742"/>
                </a:lnTo>
                <a:lnTo>
                  <a:pt x="0" y="19367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8303426" y="3257717"/>
            <a:ext cx="1517026" cy="1517026"/>
          </a:xfrm>
          <a:custGeom>
            <a:avLst/>
            <a:gdLst/>
            <a:ahLst/>
            <a:cxnLst/>
            <a:rect r="r" b="b" t="t" l="l"/>
            <a:pathLst>
              <a:path h="1517026" w="1517026">
                <a:moveTo>
                  <a:pt x="0" y="0"/>
                </a:moveTo>
                <a:lnTo>
                  <a:pt x="1517026" y="0"/>
                </a:lnTo>
                <a:lnTo>
                  <a:pt x="1517026" y="1517026"/>
                </a:lnTo>
                <a:lnTo>
                  <a:pt x="0" y="151702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7" id="27"/>
          <p:cNvSpPr/>
          <p:nvPr/>
        </p:nvSpPr>
        <p:spPr>
          <a:xfrm flipH="true">
            <a:off x="1045936" y="9741745"/>
            <a:ext cx="16213364" cy="0"/>
          </a:xfrm>
          <a:prstGeom prst="line">
            <a:avLst/>
          </a:prstGeom>
          <a:ln cap="flat" w="76200">
            <a:solidFill>
              <a:srgbClr val="799100"/>
            </a:solidFill>
            <a:prstDash val="solid"/>
            <a:headEnd type="oval" len="lg" w="lg"/>
            <a:tailEnd type="none" len="sm" w="sm"/>
          </a:ln>
        </p:spPr>
      </p:sp>
      <p:sp>
        <p:nvSpPr>
          <p:cNvPr name="TextBox 28" id="28"/>
          <p:cNvSpPr txBox="true"/>
          <p:nvPr/>
        </p:nvSpPr>
        <p:spPr>
          <a:xfrm rot="0">
            <a:off x="1045936" y="797994"/>
            <a:ext cx="12335212" cy="1097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8446"/>
              </a:lnSpc>
            </a:pPr>
            <a:r>
              <a:rPr lang="en-US" sz="7679" b="true">
                <a:solidFill>
                  <a:srgbClr val="202E5A"/>
                </a:solidFill>
                <a:latin typeface="Recoleta Bold"/>
                <a:ea typeface="Recoleta Bold"/>
                <a:cs typeface="Recoleta Bold"/>
                <a:sym typeface="Recoleta Bold"/>
              </a:rPr>
              <a:t>Activities</a:t>
            </a:r>
          </a:p>
        </p:txBody>
      </p:sp>
      <p:sp>
        <p:nvSpPr>
          <p:cNvPr name="Freeform 29" id="29"/>
          <p:cNvSpPr/>
          <p:nvPr/>
        </p:nvSpPr>
        <p:spPr>
          <a:xfrm flipH="false" flipV="false" rot="6800871">
            <a:off x="16974279" y="-1720803"/>
            <a:ext cx="4035084" cy="5125395"/>
          </a:xfrm>
          <a:custGeom>
            <a:avLst/>
            <a:gdLst/>
            <a:ahLst/>
            <a:cxnLst/>
            <a:rect r="r" b="b" t="t" l="l"/>
            <a:pathLst>
              <a:path h="5125395" w="4035084">
                <a:moveTo>
                  <a:pt x="0" y="0"/>
                </a:moveTo>
                <a:lnTo>
                  <a:pt x="4035084" y="0"/>
                </a:lnTo>
                <a:lnTo>
                  <a:pt x="4035084" y="5125395"/>
                </a:lnTo>
                <a:lnTo>
                  <a:pt x="0" y="51253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-5400000">
            <a:off x="15325811" y="-761031"/>
            <a:ext cx="2344915" cy="1522063"/>
          </a:xfrm>
          <a:custGeom>
            <a:avLst/>
            <a:gdLst/>
            <a:ahLst/>
            <a:cxnLst/>
            <a:rect r="r" b="b" t="t" l="l"/>
            <a:pathLst>
              <a:path h="1522063" w="2344915">
                <a:moveTo>
                  <a:pt x="0" y="0"/>
                </a:moveTo>
                <a:lnTo>
                  <a:pt x="2344915" y="0"/>
                </a:lnTo>
                <a:lnTo>
                  <a:pt x="2344915" y="1522062"/>
                </a:lnTo>
                <a:lnTo>
                  <a:pt x="0" y="152206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80" t="0" r="-77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36484" y="4149647"/>
            <a:ext cx="1950380" cy="1934127"/>
          </a:xfrm>
          <a:custGeom>
            <a:avLst/>
            <a:gdLst/>
            <a:ahLst/>
            <a:cxnLst/>
            <a:rect r="r" b="b" t="t" l="l"/>
            <a:pathLst>
              <a:path h="1934127" w="1950380">
                <a:moveTo>
                  <a:pt x="0" y="0"/>
                </a:moveTo>
                <a:lnTo>
                  <a:pt x="1950380" y="0"/>
                </a:lnTo>
                <a:lnTo>
                  <a:pt x="1950380" y="1934127"/>
                </a:lnTo>
                <a:lnTo>
                  <a:pt x="0" y="1934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859667" y="4149647"/>
            <a:ext cx="2062238" cy="2045053"/>
          </a:xfrm>
          <a:custGeom>
            <a:avLst/>
            <a:gdLst/>
            <a:ahLst/>
            <a:cxnLst/>
            <a:rect r="r" b="b" t="t" l="l"/>
            <a:pathLst>
              <a:path h="2045053" w="2062238">
                <a:moveTo>
                  <a:pt x="0" y="0"/>
                </a:moveTo>
                <a:lnTo>
                  <a:pt x="2062238" y="0"/>
                </a:lnTo>
                <a:lnTo>
                  <a:pt x="2062238" y="2045053"/>
                </a:lnTo>
                <a:lnTo>
                  <a:pt x="0" y="20450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7173844"/>
            <a:ext cx="1958164" cy="1941846"/>
          </a:xfrm>
          <a:custGeom>
            <a:avLst/>
            <a:gdLst/>
            <a:ahLst/>
            <a:cxnLst/>
            <a:rect r="r" b="b" t="t" l="l"/>
            <a:pathLst>
              <a:path h="1941846" w="1958164">
                <a:moveTo>
                  <a:pt x="0" y="0"/>
                </a:moveTo>
                <a:lnTo>
                  <a:pt x="1958164" y="0"/>
                </a:lnTo>
                <a:lnTo>
                  <a:pt x="1958164" y="1941846"/>
                </a:lnTo>
                <a:lnTo>
                  <a:pt x="0" y="19418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042519" y="7191693"/>
            <a:ext cx="1894092" cy="1878308"/>
          </a:xfrm>
          <a:custGeom>
            <a:avLst/>
            <a:gdLst/>
            <a:ahLst/>
            <a:cxnLst/>
            <a:rect r="r" b="b" t="t" l="l"/>
            <a:pathLst>
              <a:path h="1878308" w="1894092">
                <a:moveTo>
                  <a:pt x="0" y="0"/>
                </a:moveTo>
                <a:lnTo>
                  <a:pt x="1894092" y="0"/>
                </a:lnTo>
                <a:lnTo>
                  <a:pt x="1894092" y="1878308"/>
                </a:lnTo>
                <a:lnTo>
                  <a:pt x="0" y="18783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805825" y="1331128"/>
            <a:ext cx="8676350" cy="14659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790"/>
              </a:lnSpc>
            </a:pPr>
            <a:r>
              <a:rPr lang="en-US" sz="9069" b="true">
                <a:solidFill>
                  <a:srgbClr val="1E2D58"/>
                </a:solidFill>
                <a:latin typeface="Recoleta Bold"/>
                <a:ea typeface="Recoleta Bold"/>
                <a:cs typeface="Recoleta Bold"/>
                <a:sym typeface="Recoleta Bold"/>
              </a:rPr>
              <a:t>How we work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986864" y="4445394"/>
            <a:ext cx="5433551" cy="2223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true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Generating open knowledge, tools and methodologies</a:t>
            </a:r>
          </a:p>
          <a:p>
            <a:pPr algn="l">
              <a:lnSpc>
                <a:spcPts val="448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11277233" y="4340856"/>
            <a:ext cx="5880587" cy="16617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80"/>
              </a:lnSpc>
              <a:spcBef>
                <a:spcPct val="0"/>
              </a:spcBef>
            </a:pPr>
            <a:r>
              <a:rPr lang="en-US" b="true" sz="3200" strike="noStrike" u="none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Collaborating with institutions and communities in transformation processes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2986864" y="7486241"/>
            <a:ext cx="5433551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80"/>
              </a:lnSpc>
              <a:spcBef>
                <a:spcPct val="0"/>
              </a:spcBef>
            </a:pPr>
            <a:r>
              <a:rPr lang="en-US" b="true" sz="3200" strike="noStrike" u="none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Developing innovative leadership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222361" y="7323719"/>
            <a:ext cx="6534458" cy="1099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480"/>
              </a:lnSpc>
              <a:spcBef>
                <a:spcPct val="0"/>
              </a:spcBef>
            </a:pPr>
            <a:r>
              <a:rPr lang="en-US" b="true" sz="3200" strike="noStrike" u="none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Promoting collaborative networks for debate and advocacy</a:t>
            </a: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E2D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87642" y="-1095962"/>
            <a:ext cx="8240617" cy="9369361"/>
          </a:xfrm>
          <a:custGeom>
            <a:avLst/>
            <a:gdLst/>
            <a:ahLst/>
            <a:cxnLst/>
            <a:rect r="r" b="b" t="t" l="l"/>
            <a:pathLst>
              <a:path h="9369361" w="8240617">
                <a:moveTo>
                  <a:pt x="0" y="0"/>
                </a:moveTo>
                <a:lnTo>
                  <a:pt x="8240617" y="0"/>
                </a:lnTo>
                <a:lnTo>
                  <a:pt x="8240617" y="9369361"/>
                </a:lnTo>
                <a:lnTo>
                  <a:pt x="0" y="93693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214765" y="3157541"/>
            <a:ext cx="5613431" cy="3362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144"/>
              </a:lnSpc>
            </a:pPr>
            <a:r>
              <a:rPr lang="en-US" b="true" sz="11429">
                <a:solidFill>
                  <a:srgbClr val="FFFFFF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THANK YOU!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873600" y="8956296"/>
            <a:ext cx="604008" cy="604008"/>
          </a:xfrm>
          <a:custGeom>
            <a:avLst/>
            <a:gdLst/>
            <a:ahLst/>
            <a:cxnLst/>
            <a:rect r="r" b="b" t="t" l="l"/>
            <a:pathLst>
              <a:path h="604008" w="604008">
                <a:moveTo>
                  <a:pt x="0" y="0"/>
                </a:moveTo>
                <a:lnTo>
                  <a:pt x="604008" y="0"/>
                </a:lnTo>
                <a:lnTo>
                  <a:pt x="604008" y="604008"/>
                </a:lnTo>
                <a:lnTo>
                  <a:pt x="0" y="6040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64151" y="8956296"/>
            <a:ext cx="604008" cy="604008"/>
          </a:xfrm>
          <a:custGeom>
            <a:avLst/>
            <a:gdLst/>
            <a:ahLst/>
            <a:cxnLst/>
            <a:rect r="r" b="b" t="t" l="l"/>
            <a:pathLst>
              <a:path h="604008" w="604008">
                <a:moveTo>
                  <a:pt x="0" y="0"/>
                </a:moveTo>
                <a:lnTo>
                  <a:pt x="604009" y="0"/>
                </a:lnTo>
                <a:lnTo>
                  <a:pt x="604009" y="604008"/>
                </a:lnTo>
                <a:lnTo>
                  <a:pt x="0" y="6040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58892" y="8956296"/>
            <a:ext cx="604008" cy="604008"/>
          </a:xfrm>
          <a:custGeom>
            <a:avLst/>
            <a:gdLst/>
            <a:ahLst/>
            <a:cxnLst/>
            <a:rect r="r" b="b" t="t" l="l"/>
            <a:pathLst>
              <a:path h="604008" w="604008">
                <a:moveTo>
                  <a:pt x="0" y="0"/>
                </a:moveTo>
                <a:lnTo>
                  <a:pt x="604009" y="0"/>
                </a:lnTo>
                <a:lnTo>
                  <a:pt x="604009" y="604008"/>
                </a:lnTo>
                <a:lnTo>
                  <a:pt x="0" y="6040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583048" y="8956296"/>
            <a:ext cx="604008" cy="604008"/>
          </a:xfrm>
          <a:custGeom>
            <a:avLst/>
            <a:gdLst/>
            <a:ahLst/>
            <a:cxnLst/>
            <a:rect r="r" b="b" t="t" l="l"/>
            <a:pathLst>
              <a:path h="604008" w="604008">
                <a:moveTo>
                  <a:pt x="0" y="0"/>
                </a:moveTo>
                <a:lnTo>
                  <a:pt x="604009" y="0"/>
                </a:lnTo>
                <a:lnTo>
                  <a:pt x="604009" y="604008"/>
                </a:lnTo>
                <a:lnTo>
                  <a:pt x="0" y="6040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2131652" y="8930919"/>
            <a:ext cx="654761" cy="654761"/>
            <a:chOff x="0" y="0"/>
            <a:chExt cx="873015" cy="873015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873015" cy="873015"/>
              <a:chOff x="0" y="0"/>
              <a:chExt cx="670251" cy="670251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70251" cy="670251"/>
              </a:xfrm>
              <a:custGeom>
                <a:avLst/>
                <a:gdLst/>
                <a:ahLst/>
                <a:cxnLst/>
                <a:rect r="r" b="b" t="t" l="l"/>
                <a:pathLst>
                  <a:path h="670251" w="670251">
                    <a:moveTo>
                      <a:pt x="165537" y="0"/>
                    </a:moveTo>
                    <a:lnTo>
                      <a:pt x="504714" y="0"/>
                    </a:lnTo>
                    <a:cubicBezTo>
                      <a:pt x="596138" y="0"/>
                      <a:pt x="670251" y="74113"/>
                      <a:pt x="670251" y="165537"/>
                    </a:cubicBezTo>
                    <a:lnTo>
                      <a:pt x="670251" y="504714"/>
                    </a:lnTo>
                    <a:cubicBezTo>
                      <a:pt x="670251" y="596138"/>
                      <a:pt x="596138" y="670251"/>
                      <a:pt x="504714" y="670251"/>
                    </a:cubicBezTo>
                    <a:lnTo>
                      <a:pt x="165537" y="670251"/>
                    </a:lnTo>
                    <a:cubicBezTo>
                      <a:pt x="74113" y="670251"/>
                      <a:pt x="0" y="596138"/>
                      <a:pt x="0" y="504714"/>
                    </a:cubicBezTo>
                    <a:lnTo>
                      <a:pt x="0" y="165537"/>
                    </a:lnTo>
                    <a:cubicBezTo>
                      <a:pt x="0" y="74113"/>
                      <a:pt x="74113" y="0"/>
                      <a:pt x="16553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66675"/>
                <a:ext cx="670251" cy="73692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08"/>
                  </a:lnSpc>
                </a:pPr>
              </a:p>
            </p:txBody>
          </p:sp>
        </p:grpSp>
        <p:sp>
          <p:nvSpPr>
            <p:cNvPr name="Freeform 12" id="12"/>
            <p:cNvSpPr/>
            <p:nvPr/>
          </p:nvSpPr>
          <p:spPr>
            <a:xfrm flipH="false" flipV="false" rot="0">
              <a:off x="113898" y="97890"/>
              <a:ext cx="645220" cy="677235"/>
            </a:xfrm>
            <a:custGeom>
              <a:avLst/>
              <a:gdLst/>
              <a:ahLst/>
              <a:cxnLst/>
              <a:rect r="r" b="b" t="t" l="l"/>
              <a:pathLst>
                <a:path h="677235" w="645220">
                  <a:moveTo>
                    <a:pt x="0" y="0"/>
                  </a:moveTo>
                  <a:lnTo>
                    <a:pt x="645219" y="0"/>
                  </a:lnTo>
                  <a:lnTo>
                    <a:pt x="645219" y="677235"/>
                  </a:lnTo>
                  <a:lnTo>
                    <a:pt x="0" y="677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3" id="13"/>
          <p:cNvSpPr/>
          <p:nvPr/>
        </p:nvSpPr>
        <p:spPr>
          <a:xfrm flipH="false" flipV="false" rot="0">
            <a:off x="15167933" y="449821"/>
            <a:ext cx="2807363" cy="915283"/>
          </a:xfrm>
          <a:custGeom>
            <a:avLst/>
            <a:gdLst/>
            <a:ahLst/>
            <a:cxnLst/>
            <a:rect r="r" b="b" t="t" l="l"/>
            <a:pathLst>
              <a:path h="915283" w="2807363">
                <a:moveTo>
                  <a:pt x="0" y="0"/>
                </a:moveTo>
                <a:lnTo>
                  <a:pt x="2807363" y="0"/>
                </a:lnTo>
                <a:lnTo>
                  <a:pt x="2807363" y="915283"/>
                </a:lnTo>
                <a:lnTo>
                  <a:pt x="0" y="9152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4423" t="0" r="-9001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6650971" y="8956296"/>
            <a:ext cx="604008" cy="604008"/>
            <a:chOff x="0" y="0"/>
            <a:chExt cx="805344" cy="805344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805344" cy="805344"/>
              <a:chOff x="0" y="0"/>
              <a:chExt cx="670251" cy="67025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670251" cy="670251"/>
              </a:xfrm>
              <a:custGeom>
                <a:avLst/>
                <a:gdLst/>
                <a:ahLst/>
                <a:cxnLst/>
                <a:rect r="r" b="b" t="t" l="l"/>
                <a:pathLst>
                  <a:path h="670251" w="670251">
                    <a:moveTo>
                      <a:pt x="165537" y="0"/>
                    </a:moveTo>
                    <a:lnTo>
                      <a:pt x="504714" y="0"/>
                    </a:lnTo>
                    <a:cubicBezTo>
                      <a:pt x="596138" y="0"/>
                      <a:pt x="670251" y="74113"/>
                      <a:pt x="670251" y="165537"/>
                    </a:cubicBezTo>
                    <a:lnTo>
                      <a:pt x="670251" y="504714"/>
                    </a:lnTo>
                    <a:cubicBezTo>
                      <a:pt x="670251" y="596138"/>
                      <a:pt x="596138" y="670251"/>
                      <a:pt x="504714" y="670251"/>
                    </a:cubicBezTo>
                    <a:lnTo>
                      <a:pt x="165537" y="670251"/>
                    </a:lnTo>
                    <a:cubicBezTo>
                      <a:pt x="74113" y="670251"/>
                      <a:pt x="0" y="596138"/>
                      <a:pt x="0" y="504714"/>
                    </a:cubicBezTo>
                    <a:lnTo>
                      <a:pt x="0" y="165537"/>
                    </a:lnTo>
                    <a:cubicBezTo>
                      <a:pt x="0" y="74113"/>
                      <a:pt x="74113" y="0"/>
                      <a:pt x="165537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66675"/>
                <a:ext cx="670251" cy="73692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3608"/>
                  </a:lnSpc>
                </a:pPr>
              </a:p>
            </p:txBody>
          </p:sp>
        </p:grpSp>
        <p:sp>
          <p:nvSpPr>
            <p:cNvPr name="Freeform 18" id="18"/>
            <p:cNvSpPr/>
            <p:nvPr/>
          </p:nvSpPr>
          <p:spPr>
            <a:xfrm flipH="false" flipV="false" rot="0">
              <a:off x="133024" y="173444"/>
              <a:ext cx="539296" cy="458457"/>
            </a:xfrm>
            <a:custGeom>
              <a:avLst/>
              <a:gdLst/>
              <a:ahLst/>
              <a:cxnLst/>
              <a:rect r="r" b="b" t="t" l="l"/>
              <a:pathLst>
                <a:path h="458457" w="539296">
                  <a:moveTo>
                    <a:pt x="0" y="0"/>
                  </a:moveTo>
                  <a:lnTo>
                    <a:pt x="539296" y="0"/>
                  </a:lnTo>
                  <a:lnTo>
                    <a:pt x="539296" y="458457"/>
                  </a:lnTo>
                  <a:lnTo>
                    <a:pt x="0" y="458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3389877" y="8996287"/>
            <a:ext cx="2822944" cy="488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3"/>
              </a:lnSpc>
            </a:pPr>
            <a:r>
              <a:rPr lang="en-US" sz="277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@AsuntosDelSur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13062639" y="9015643"/>
            <a:ext cx="4766469" cy="485313"/>
            <a:chOff x="0" y="0"/>
            <a:chExt cx="6355292" cy="647084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5292" cy="647084"/>
            </a:xfrm>
            <a:custGeom>
              <a:avLst/>
              <a:gdLst/>
              <a:ahLst/>
              <a:cxnLst/>
              <a:rect r="r" b="b" t="t" l="l"/>
              <a:pathLst>
                <a:path h="647084" w="6355292">
                  <a:moveTo>
                    <a:pt x="0" y="0"/>
                  </a:moveTo>
                  <a:lnTo>
                    <a:pt x="6355292" y="0"/>
                  </a:lnTo>
                  <a:lnTo>
                    <a:pt x="6355292" y="647084"/>
                  </a:lnTo>
                  <a:lnTo>
                    <a:pt x="0" y="6470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848203" y="55516"/>
              <a:ext cx="4425889" cy="4884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094"/>
                </a:lnSpc>
              </a:pPr>
              <a:r>
                <a:rPr lang="en-US" sz="2210" b="true">
                  <a:solidFill>
                    <a:srgbClr val="0A3849"/>
                  </a:solidFill>
                  <a:latin typeface="Roboto Bold"/>
                  <a:ea typeface="Roboto Bold"/>
                  <a:cs typeface="Roboto Bold"/>
                  <a:sym typeface="Roboto Bold"/>
                </a:rPr>
                <a:t>www.asuntosdelsur.org</a:t>
              </a: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7527305" y="8996287"/>
            <a:ext cx="4166620" cy="4888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83"/>
              </a:lnSpc>
            </a:pPr>
            <a:r>
              <a:rPr lang="en-US" sz="2774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info@asuntosdelsur.org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02160" y="-1624311"/>
            <a:ext cx="2468890" cy="11911311"/>
          </a:xfrm>
          <a:custGeom>
            <a:avLst/>
            <a:gdLst/>
            <a:ahLst/>
            <a:cxnLst/>
            <a:rect r="r" b="b" t="t" l="l"/>
            <a:pathLst>
              <a:path h="11911311" w="2468890">
                <a:moveTo>
                  <a:pt x="0" y="0"/>
                </a:moveTo>
                <a:lnTo>
                  <a:pt x="2468890" y="0"/>
                </a:lnTo>
                <a:lnTo>
                  <a:pt x="2468890" y="11911311"/>
                </a:lnTo>
                <a:lnTo>
                  <a:pt x="0" y="119113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44934" y="315983"/>
            <a:ext cx="1367532" cy="1275535"/>
          </a:xfrm>
          <a:custGeom>
            <a:avLst/>
            <a:gdLst/>
            <a:ahLst/>
            <a:cxnLst/>
            <a:rect r="r" b="b" t="t" l="l"/>
            <a:pathLst>
              <a:path h="1275535" w="1367532">
                <a:moveTo>
                  <a:pt x="0" y="0"/>
                </a:moveTo>
                <a:lnTo>
                  <a:pt x="1367532" y="0"/>
                </a:lnTo>
                <a:lnTo>
                  <a:pt x="1367532" y="1275535"/>
                </a:lnTo>
                <a:lnTo>
                  <a:pt x="0" y="12755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928527">
            <a:off x="8889148" y="978272"/>
            <a:ext cx="1132219" cy="1507797"/>
          </a:xfrm>
          <a:custGeom>
            <a:avLst/>
            <a:gdLst/>
            <a:ahLst/>
            <a:cxnLst/>
            <a:rect r="r" b="b" t="t" l="l"/>
            <a:pathLst>
              <a:path h="1507797" w="1132219">
                <a:moveTo>
                  <a:pt x="0" y="0"/>
                </a:moveTo>
                <a:lnTo>
                  <a:pt x="1132219" y="0"/>
                </a:lnTo>
                <a:lnTo>
                  <a:pt x="1132219" y="1507797"/>
                </a:lnTo>
                <a:lnTo>
                  <a:pt x="0" y="15077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560071">
            <a:off x="2625866" y="950714"/>
            <a:ext cx="1132219" cy="1507797"/>
          </a:xfrm>
          <a:custGeom>
            <a:avLst/>
            <a:gdLst/>
            <a:ahLst/>
            <a:cxnLst/>
            <a:rect r="r" b="b" t="t" l="l"/>
            <a:pathLst>
              <a:path h="1507797" w="1132219">
                <a:moveTo>
                  <a:pt x="0" y="0"/>
                </a:moveTo>
                <a:lnTo>
                  <a:pt x="1132219" y="0"/>
                </a:lnTo>
                <a:lnTo>
                  <a:pt x="1132219" y="1507797"/>
                </a:lnTo>
                <a:lnTo>
                  <a:pt x="0" y="15077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4458366" y="2994778"/>
            <a:ext cx="13363114" cy="7470363"/>
            <a:chOff x="0" y="0"/>
            <a:chExt cx="17817486" cy="9960484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145526"/>
              <a:ext cx="11702406" cy="8996737"/>
            </a:xfrm>
            <a:custGeom>
              <a:avLst/>
              <a:gdLst/>
              <a:ahLst/>
              <a:cxnLst/>
              <a:rect r="r" b="b" t="t" l="l"/>
              <a:pathLst>
                <a:path h="8996737" w="11702406">
                  <a:moveTo>
                    <a:pt x="0" y="0"/>
                  </a:moveTo>
                  <a:lnTo>
                    <a:pt x="11702406" y="0"/>
                  </a:lnTo>
                  <a:lnTo>
                    <a:pt x="11702406" y="8996737"/>
                  </a:lnTo>
                  <a:lnTo>
                    <a:pt x="0" y="899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3970" t="-3914" r="0" b="-80737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1175647" y="145526"/>
              <a:ext cx="6641839" cy="6405943"/>
            </a:xfrm>
            <a:custGeom>
              <a:avLst/>
              <a:gdLst/>
              <a:ahLst/>
              <a:cxnLst/>
              <a:rect r="r" b="b" t="t" l="l"/>
              <a:pathLst>
                <a:path h="6405943" w="6641839">
                  <a:moveTo>
                    <a:pt x="0" y="0"/>
                  </a:moveTo>
                  <a:lnTo>
                    <a:pt x="6641839" y="0"/>
                  </a:lnTo>
                  <a:lnTo>
                    <a:pt x="6641839" y="6405943"/>
                  </a:lnTo>
                  <a:lnTo>
                    <a:pt x="0" y="6405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6886" t="-149323" r="-111539" b="-10007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1284638" y="6369816"/>
              <a:ext cx="6154717" cy="3040757"/>
            </a:xfrm>
            <a:custGeom>
              <a:avLst/>
              <a:gdLst/>
              <a:ahLst/>
              <a:cxnLst/>
              <a:rect r="r" b="b" t="t" l="l"/>
              <a:pathLst>
                <a:path h="3040757" w="6154717">
                  <a:moveTo>
                    <a:pt x="0" y="0"/>
                  </a:moveTo>
                  <a:lnTo>
                    <a:pt x="6154717" y="0"/>
                  </a:lnTo>
                  <a:lnTo>
                    <a:pt x="6154717" y="3040757"/>
                  </a:lnTo>
                  <a:lnTo>
                    <a:pt x="0" y="30407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21380" t="-318876" r="-14332" b="-127454"/>
              </a:stretch>
            </a:blipFill>
          </p:spPr>
        </p:sp>
        <p:grpSp>
          <p:nvGrpSpPr>
            <p:cNvPr name="Group 10" id="10"/>
            <p:cNvGrpSpPr/>
            <p:nvPr/>
          </p:nvGrpSpPr>
          <p:grpSpPr>
            <a:xfrm rot="0">
              <a:off x="157213" y="2535623"/>
              <a:ext cx="3997940" cy="812875"/>
              <a:chOff x="0" y="0"/>
              <a:chExt cx="668992" cy="136022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668992" cy="136022"/>
              </a:xfrm>
              <a:custGeom>
                <a:avLst/>
                <a:gdLst/>
                <a:ahLst/>
                <a:cxnLst/>
                <a:rect r="r" b="b" t="t" l="l"/>
                <a:pathLst>
                  <a:path h="136022" w="668992">
                    <a:moveTo>
                      <a:pt x="0" y="0"/>
                    </a:moveTo>
                    <a:lnTo>
                      <a:pt x="668992" y="0"/>
                    </a:lnTo>
                    <a:lnTo>
                      <a:pt x="668992" y="136022"/>
                    </a:lnTo>
                    <a:lnTo>
                      <a:pt x="0" y="1360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57150"/>
                <a:ext cx="668992" cy="193172"/>
              </a:xfrm>
              <a:prstGeom prst="rect">
                <a:avLst/>
              </a:prstGeom>
            </p:spPr>
            <p:txBody>
              <a:bodyPr anchor="ctr" rtlCol="false" tIns="59373" lIns="59373" bIns="59373" rIns="59373"/>
              <a:lstStyle/>
              <a:p>
                <a:pPr algn="ctr">
                  <a:lnSpc>
                    <a:spcPts val="3525"/>
                  </a:lnSpc>
                </a:pPr>
              </a:p>
            </p:txBody>
          </p:sp>
        </p:grpSp>
        <p:grpSp>
          <p:nvGrpSpPr>
            <p:cNvPr name="Group 13" id="13"/>
            <p:cNvGrpSpPr/>
            <p:nvPr/>
          </p:nvGrpSpPr>
          <p:grpSpPr>
            <a:xfrm rot="0">
              <a:off x="157213" y="5738594"/>
              <a:ext cx="3997940" cy="812875"/>
              <a:chOff x="0" y="0"/>
              <a:chExt cx="668992" cy="136022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668992" cy="136022"/>
              </a:xfrm>
              <a:custGeom>
                <a:avLst/>
                <a:gdLst/>
                <a:ahLst/>
                <a:cxnLst/>
                <a:rect r="r" b="b" t="t" l="l"/>
                <a:pathLst>
                  <a:path h="136022" w="668992">
                    <a:moveTo>
                      <a:pt x="0" y="0"/>
                    </a:moveTo>
                    <a:lnTo>
                      <a:pt x="668992" y="0"/>
                    </a:lnTo>
                    <a:lnTo>
                      <a:pt x="668992" y="136022"/>
                    </a:lnTo>
                    <a:lnTo>
                      <a:pt x="0" y="1360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57150"/>
                <a:ext cx="668992" cy="193172"/>
              </a:xfrm>
              <a:prstGeom prst="rect">
                <a:avLst/>
              </a:prstGeom>
            </p:spPr>
            <p:txBody>
              <a:bodyPr anchor="ctr" rtlCol="false" tIns="59373" lIns="59373" bIns="59373" rIns="59373"/>
              <a:lstStyle/>
              <a:p>
                <a:pPr algn="ctr">
                  <a:lnSpc>
                    <a:spcPts val="3525"/>
                  </a:lnSpc>
                </a:pP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157213" y="8241248"/>
              <a:ext cx="3997940" cy="812875"/>
              <a:chOff x="0" y="0"/>
              <a:chExt cx="668992" cy="136022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668992" cy="136022"/>
              </a:xfrm>
              <a:custGeom>
                <a:avLst/>
                <a:gdLst/>
                <a:ahLst/>
                <a:cxnLst/>
                <a:rect r="r" b="b" t="t" l="l"/>
                <a:pathLst>
                  <a:path h="136022" w="668992">
                    <a:moveTo>
                      <a:pt x="0" y="0"/>
                    </a:moveTo>
                    <a:lnTo>
                      <a:pt x="668992" y="0"/>
                    </a:lnTo>
                    <a:lnTo>
                      <a:pt x="668992" y="136022"/>
                    </a:lnTo>
                    <a:lnTo>
                      <a:pt x="0" y="1360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57150"/>
                <a:ext cx="668992" cy="193172"/>
              </a:xfrm>
              <a:prstGeom prst="rect">
                <a:avLst/>
              </a:prstGeom>
            </p:spPr>
            <p:txBody>
              <a:bodyPr anchor="ctr" rtlCol="false" tIns="59373" lIns="59373" bIns="59373" rIns="59373"/>
              <a:lstStyle/>
              <a:p>
                <a:pPr algn="ctr">
                  <a:lnSpc>
                    <a:spcPts val="3525"/>
                  </a:lnSpc>
                </a:pPr>
              </a:p>
            </p:txBody>
          </p:sp>
        </p:grpSp>
        <p:grpSp>
          <p:nvGrpSpPr>
            <p:cNvPr name="Group 19" id="19"/>
            <p:cNvGrpSpPr/>
            <p:nvPr/>
          </p:nvGrpSpPr>
          <p:grpSpPr>
            <a:xfrm rot="0">
              <a:off x="7003780" y="2535623"/>
              <a:ext cx="3997940" cy="812875"/>
              <a:chOff x="0" y="0"/>
              <a:chExt cx="668992" cy="136022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668992" cy="136022"/>
              </a:xfrm>
              <a:custGeom>
                <a:avLst/>
                <a:gdLst/>
                <a:ahLst/>
                <a:cxnLst/>
                <a:rect r="r" b="b" t="t" l="l"/>
                <a:pathLst>
                  <a:path h="136022" w="668992">
                    <a:moveTo>
                      <a:pt x="0" y="0"/>
                    </a:moveTo>
                    <a:lnTo>
                      <a:pt x="668992" y="0"/>
                    </a:lnTo>
                    <a:lnTo>
                      <a:pt x="668992" y="136022"/>
                    </a:lnTo>
                    <a:lnTo>
                      <a:pt x="0" y="1360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57150"/>
                <a:ext cx="668992" cy="193172"/>
              </a:xfrm>
              <a:prstGeom prst="rect">
                <a:avLst/>
              </a:prstGeom>
            </p:spPr>
            <p:txBody>
              <a:bodyPr anchor="ctr" rtlCol="false" tIns="59373" lIns="59373" bIns="59373" rIns="59373"/>
              <a:lstStyle/>
              <a:p>
                <a:pPr algn="ctr">
                  <a:lnSpc>
                    <a:spcPts val="3525"/>
                  </a:lnSpc>
                </a:pP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7003780" y="5101797"/>
              <a:ext cx="3997940" cy="812875"/>
              <a:chOff x="0" y="0"/>
              <a:chExt cx="668992" cy="13602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668992" cy="136022"/>
              </a:xfrm>
              <a:custGeom>
                <a:avLst/>
                <a:gdLst/>
                <a:ahLst/>
                <a:cxnLst/>
                <a:rect r="r" b="b" t="t" l="l"/>
                <a:pathLst>
                  <a:path h="136022" w="668992">
                    <a:moveTo>
                      <a:pt x="0" y="0"/>
                    </a:moveTo>
                    <a:lnTo>
                      <a:pt x="668992" y="0"/>
                    </a:lnTo>
                    <a:lnTo>
                      <a:pt x="668992" y="136022"/>
                    </a:lnTo>
                    <a:lnTo>
                      <a:pt x="0" y="1360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57150"/>
                <a:ext cx="668992" cy="193172"/>
              </a:xfrm>
              <a:prstGeom prst="rect">
                <a:avLst/>
              </a:prstGeom>
            </p:spPr>
            <p:txBody>
              <a:bodyPr anchor="ctr" rtlCol="false" tIns="59373" lIns="59373" bIns="59373" rIns="59373"/>
              <a:lstStyle/>
              <a:p>
                <a:pPr algn="ctr">
                  <a:lnSpc>
                    <a:spcPts val="3525"/>
                  </a:lnSpc>
                </a:pPr>
              </a:p>
            </p:txBody>
          </p:sp>
        </p:grpSp>
        <p:grpSp>
          <p:nvGrpSpPr>
            <p:cNvPr name="Group 25" id="25"/>
            <p:cNvGrpSpPr/>
            <p:nvPr/>
          </p:nvGrpSpPr>
          <p:grpSpPr>
            <a:xfrm rot="0">
              <a:off x="7003780" y="8329388"/>
              <a:ext cx="3997940" cy="812875"/>
              <a:chOff x="0" y="0"/>
              <a:chExt cx="668992" cy="136022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668992" cy="136022"/>
              </a:xfrm>
              <a:custGeom>
                <a:avLst/>
                <a:gdLst/>
                <a:ahLst/>
                <a:cxnLst/>
                <a:rect r="r" b="b" t="t" l="l"/>
                <a:pathLst>
                  <a:path h="136022" w="668992">
                    <a:moveTo>
                      <a:pt x="0" y="0"/>
                    </a:moveTo>
                    <a:lnTo>
                      <a:pt x="668992" y="0"/>
                    </a:lnTo>
                    <a:lnTo>
                      <a:pt x="668992" y="136022"/>
                    </a:lnTo>
                    <a:lnTo>
                      <a:pt x="0" y="1360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57150"/>
                <a:ext cx="668992" cy="193172"/>
              </a:xfrm>
              <a:prstGeom prst="rect">
                <a:avLst/>
              </a:prstGeom>
            </p:spPr>
            <p:txBody>
              <a:bodyPr anchor="ctr" rtlCol="false" tIns="59373" lIns="59373" bIns="59373" rIns="59373"/>
              <a:lstStyle/>
              <a:p>
                <a:pPr algn="ctr">
                  <a:lnSpc>
                    <a:spcPts val="3525"/>
                  </a:lnSpc>
                </a:pP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0">
              <a:off x="13535714" y="2338551"/>
              <a:ext cx="3997940" cy="812875"/>
              <a:chOff x="0" y="0"/>
              <a:chExt cx="668992" cy="136022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668992" cy="136022"/>
              </a:xfrm>
              <a:custGeom>
                <a:avLst/>
                <a:gdLst/>
                <a:ahLst/>
                <a:cxnLst/>
                <a:rect r="r" b="b" t="t" l="l"/>
                <a:pathLst>
                  <a:path h="136022" w="668992">
                    <a:moveTo>
                      <a:pt x="0" y="0"/>
                    </a:moveTo>
                    <a:lnTo>
                      <a:pt x="668992" y="0"/>
                    </a:lnTo>
                    <a:lnTo>
                      <a:pt x="668992" y="136022"/>
                    </a:lnTo>
                    <a:lnTo>
                      <a:pt x="0" y="1360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57150"/>
                <a:ext cx="668992" cy="193172"/>
              </a:xfrm>
              <a:prstGeom prst="rect">
                <a:avLst/>
              </a:prstGeom>
            </p:spPr>
            <p:txBody>
              <a:bodyPr anchor="ctr" rtlCol="false" tIns="59373" lIns="59373" bIns="59373" rIns="59373"/>
              <a:lstStyle/>
              <a:p>
                <a:pPr algn="ctr">
                  <a:lnSpc>
                    <a:spcPts val="3525"/>
                  </a:lnSpc>
                </a:pPr>
              </a:p>
            </p:txBody>
          </p:sp>
        </p:grpSp>
        <p:grpSp>
          <p:nvGrpSpPr>
            <p:cNvPr name="Group 31" id="31"/>
            <p:cNvGrpSpPr/>
            <p:nvPr/>
          </p:nvGrpSpPr>
          <p:grpSpPr>
            <a:xfrm rot="0">
              <a:off x="13535714" y="5508234"/>
              <a:ext cx="3997940" cy="812875"/>
              <a:chOff x="0" y="0"/>
              <a:chExt cx="668992" cy="136022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668992" cy="136022"/>
              </a:xfrm>
              <a:custGeom>
                <a:avLst/>
                <a:gdLst/>
                <a:ahLst/>
                <a:cxnLst/>
                <a:rect r="r" b="b" t="t" l="l"/>
                <a:pathLst>
                  <a:path h="136022" w="668992">
                    <a:moveTo>
                      <a:pt x="0" y="0"/>
                    </a:moveTo>
                    <a:lnTo>
                      <a:pt x="668992" y="0"/>
                    </a:lnTo>
                    <a:lnTo>
                      <a:pt x="668992" y="136022"/>
                    </a:lnTo>
                    <a:lnTo>
                      <a:pt x="0" y="1360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0" y="-57150"/>
                <a:ext cx="668992" cy="193172"/>
              </a:xfrm>
              <a:prstGeom prst="rect">
                <a:avLst/>
              </a:prstGeom>
            </p:spPr>
            <p:txBody>
              <a:bodyPr anchor="ctr" rtlCol="false" tIns="59373" lIns="59373" bIns="59373" rIns="59373"/>
              <a:lstStyle/>
              <a:p>
                <a:pPr algn="ctr">
                  <a:lnSpc>
                    <a:spcPts val="3525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13227334" y="7922951"/>
              <a:ext cx="4590152" cy="812875"/>
              <a:chOff x="0" y="0"/>
              <a:chExt cx="768089" cy="136022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768089" cy="136022"/>
              </a:xfrm>
              <a:custGeom>
                <a:avLst/>
                <a:gdLst/>
                <a:ahLst/>
                <a:cxnLst/>
                <a:rect r="r" b="b" t="t" l="l"/>
                <a:pathLst>
                  <a:path h="136022" w="768089">
                    <a:moveTo>
                      <a:pt x="0" y="0"/>
                    </a:moveTo>
                    <a:lnTo>
                      <a:pt x="768089" y="0"/>
                    </a:lnTo>
                    <a:lnTo>
                      <a:pt x="768089" y="136022"/>
                    </a:lnTo>
                    <a:lnTo>
                      <a:pt x="0" y="13602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0" y="-57150"/>
                <a:ext cx="768089" cy="193172"/>
              </a:xfrm>
              <a:prstGeom prst="rect">
                <a:avLst/>
              </a:prstGeom>
            </p:spPr>
            <p:txBody>
              <a:bodyPr anchor="ctr" rtlCol="false" tIns="59373" lIns="59373" bIns="59373" rIns="59373"/>
              <a:lstStyle/>
              <a:p>
                <a:pPr algn="ctr">
                  <a:lnSpc>
                    <a:spcPts val="3525"/>
                  </a:lnSpc>
                </a:pPr>
              </a:p>
            </p:txBody>
          </p:sp>
        </p:grpSp>
        <p:grpSp>
          <p:nvGrpSpPr>
            <p:cNvPr name="Group 37" id="37"/>
            <p:cNvGrpSpPr/>
            <p:nvPr/>
          </p:nvGrpSpPr>
          <p:grpSpPr>
            <a:xfrm rot="0">
              <a:off x="4155154" y="145526"/>
              <a:ext cx="2879438" cy="9474025"/>
              <a:chOff x="0" y="0"/>
              <a:chExt cx="481828" cy="1585327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481828" cy="1585327"/>
              </a:xfrm>
              <a:custGeom>
                <a:avLst/>
                <a:gdLst/>
                <a:ahLst/>
                <a:cxnLst/>
                <a:rect r="r" b="b" t="t" l="l"/>
                <a:pathLst>
                  <a:path h="1585327" w="481828">
                    <a:moveTo>
                      <a:pt x="0" y="0"/>
                    </a:moveTo>
                    <a:lnTo>
                      <a:pt x="481828" y="0"/>
                    </a:lnTo>
                    <a:lnTo>
                      <a:pt x="481828" y="1585327"/>
                    </a:lnTo>
                    <a:lnTo>
                      <a:pt x="0" y="158532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0" y="-57150"/>
                <a:ext cx="481828" cy="1642477"/>
              </a:xfrm>
              <a:prstGeom prst="rect">
                <a:avLst/>
              </a:prstGeom>
            </p:spPr>
            <p:txBody>
              <a:bodyPr anchor="ctr" rtlCol="false" tIns="59373" lIns="59373" bIns="59373" rIns="59373"/>
              <a:lstStyle/>
              <a:p>
                <a:pPr algn="ctr">
                  <a:lnSpc>
                    <a:spcPts val="3525"/>
                  </a:lnSpc>
                </a:pPr>
              </a:p>
            </p:txBody>
          </p:sp>
        </p:grpSp>
        <p:grpSp>
          <p:nvGrpSpPr>
            <p:cNvPr name="Group 40" id="40"/>
            <p:cNvGrpSpPr/>
            <p:nvPr/>
          </p:nvGrpSpPr>
          <p:grpSpPr>
            <a:xfrm rot="0">
              <a:off x="11001720" y="0"/>
              <a:ext cx="2533994" cy="9960484"/>
              <a:chOff x="0" y="0"/>
              <a:chExt cx="424024" cy="1666729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424024" cy="1666729"/>
              </a:xfrm>
              <a:custGeom>
                <a:avLst/>
                <a:gdLst/>
                <a:ahLst/>
                <a:cxnLst/>
                <a:rect r="r" b="b" t="t" l="l"/>
                <a:pathLst>
                  <a:path h="1666729" w="424024">
                    <a:moveTo>
                      <a:pt x="0" y="0"/>
                    </a:moveTo>
                    <a:lnTo>
                      <a:pt x="424024" y="0"/>
                    </a:lnTo>
                    <a:lnTo>
                      <a:pt x="424024" y="1666729"/>
                    </a:lnTo>
                    <a:lnTo>
                      <a:pt x="0" y="1666729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57150"/>
                <a:ext cx="424024" cy="1723879"/>
              </a:xfrm>
              <a:prstGeom prst="rect">
                <a:avLst/>
              </a:prstGeom>
            </p:spPr>
            <p:txBody>
              <a:bodyPr anchor="ctr" rtlCol="false" tIns="59373" lIns="59373" bIns="59373" rIns="59373"/>
              <a:lstStyle/>
              <a:p>
                <a:pPr algn="ctr">
                  <a:lnSpc>
                    <a:spcPts val="3525"/>
                  </a:lnSpc>
                </a:pPr>
              </a:p>
            </p:txBody>
          </p:sp>
        </p:grpSp>
      </p:grpSp>
      <p:sp>
        <p:nvSpPr>
          <p:cNvPr name="Freeform 43" id="43"/>
          <p:cNvSpPr/>
          <p:nvPr/>
        </p:nvSpPr>
        <p:spPr>
          <a:xfrm flipH="false" flipV="false" rot="0">
            <a:off x="2833230" y="3032597"/>
            <a:ext cx="1557777" cy="2110903"/>
          </a:xfrm>
          <a:custGeom>
            <a:avLst/>
            <a:gdLst/>
            <a:ahLst/>
            <a:cxnLst/>
            <a:rect r="r" b="b" t="t" l="l"/>
            <a:pathLst>
              <a:path h="2110903" w="1557777">
                <a:moveTo>
                  <a:pt x="0" y="0"/>
                </a:moveTo>
                <a:lnTo>
                  <a:pt x="1557777" y="0"/>
                </a:lnTo>
                <a:lnTo>
                  <a:pt x="1557777" y="2110903"/>
                </a:lnTo>
                <a:lnTo>
                  <a:pt x="0" y="21109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19489" r="0" b="-11704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2833230" y="5503593"/>
            <a:ext cx="1557777" cy="2203362"/>
          </a:xfrm>
          <a:custGeom>
            <a:avLst/>
            <a:gdLst/>
            <a:ahLst/>
            <a:cxnLst/>
            <a:rect r="r" b="b" t="t" l="l"/>
            <a:pathLst>
              <a:path h="2203362" w="1557777">
                <a:moveTo>
                  <a:pt x="0" y="0"/>
                </a:moveTo>
                <a:lnTo>
                  <a:pt x="1557777" y="0"/>
                </a:lnTo>
                <a:lnTo>
                  <a:pt x="1557777" y="2203363"/>
                </a:lnTo>
                <a:lnTo>
                  <a:pt x="0" y="22033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7852718" y="7930680"/>
            <a:ext cx="1508327" cy="2127416"/>
          </a:xfrm>
          <a:custGeom>
            <a:avLst/>
            <a:gdLst/>
            <a:ahLst/>
            <a:cxnLst/>
            <a:rect r="r" b="b" t="t" l="l"/>
            <a:pathLst>
              <a:path h="2127416" w="1508327">
                <a:moveTo>
                  <a:pt x="0" y="0"/>
                </a:moveTo>
                <a:lnTo>
                  <a:pt x="1508327" y="0"/>
                </a:lnTo>
                <a:lnTo>
                  <a:pt x="1508327" y="2127416"/>
                </a:lnTo>
                <a:lnTo>
                  <a:pt x="0" y="212741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7852718" y="2994778"/>
            <a:ext cx="1508327" cy="2041865"/>
          </a:xfrm>
          <a:custGeom>
            <a:avLst/>
            <a:gdLst/>
            <a:ahLst/>
            <a:cxnLst/>
            <a:rect r="r" b="b" t="t" l="l"/>
            <a:pathLst>
              <a:path h="2041865" w="1508327">
                <a:moveTo>
                  <a:pt x="0" y="0"/>
                </a:moveTo>
                <a:lnTo>
                  <a:pt x="1508327" y="0"/>
                </a:lnTo>
                <a:lnTo>
                  <a:pt x="1508327" y="2041865"/>
                </a:lnTo>
                <a:lnTo>
                  <a:pt x="0" y="20418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7852718" y="5450047"/>
            <a:ext cx="1508327" cy="2131331"/>
          </a:xfrm>
          <a:custGeom>
            <a:avLst/>
            <a:gdLst/>
            <a:ahLst/>
            <a:cxnLst/>
            <a:rect r="r" b="b" t="t" l="l"/>
            <a:pathLst>
              <a:path h="2131331" w="1508327">
                <a:moveTo>
                  <a:pt x="0" y="0"/>
                </a:moveTo>
                <a:lnTo>
                  <a:pt x="1508327" y="0"/>
                </a:lnTo>
                <a:lnTo>
                  <a:pt x="1508327" y="2131331"/>
                </a:lnTo>
                <a:lnTo>
                  <a:pt x="0" y="21313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2556393" y="2994778"/>
            <a:ext cx="1525232" cy="2148722"/>
          </a:xfrm>
          <a:custGeom>
            <a:avLst/>
            <a:gdLst/>
            <a:ahLst/>
            <a:cxnLst/>
            <a:rect r="r" b="b" t="t" l="l"/>
            <a:pathLst>
              <a:path h="2148722" w="1525232">
                <a:moveTo>
                  <a:pt x="0" y="0"/>
                </a:moveTo>
                <a:lnTo>
                  <a:pt x="1525232" y="0"/>
                </a:lnTo>
                <a:lnTo>
                  <a:pt x="1525232" y="2148722"/>
                </a:lnTo>
                <a:lnTo>
                  <a:pt x="0" y="214872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12556393" y="5552979"/>
            <a:ext cx="1525232" cy="2153976"/>
          </a:xfrm>
          <a:custGeom>
            <a:avLst/>
            <a:gdLst/>
            <a:ahLst/>
            <a:cxnLst/>
            <a:rect r="r" b="b" t="t" l="l"/>
            <a:pathLst>
              <a:path h="2153976" w="1525232">
                <a:moveTo>
                  <a:pt x="0" y="0"/>
                </a:moveTo>
                <a:lnTo>
                  <a:pt x="1525232" y="0"/>
                </a:lnTo>
                <a:lnTo>
                  <a:pt x="1525232" y="2153977"/>
                </a:lnTo>
                <a:lnTo>
                  <a:pt x="0" y="215397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12556393" y="7930680"/>
            <a:ext cx="1489191" cy="2127416"/>
          </a:xfrm>
          <a:custGeom>
            <a:avLst/>
            <a:gdLst/>
            <a:ahLst/>
            <a:cxnLst/>
            <a:rect r="r" b="b" t="t" l="l"/>
            <a:pathLst>
              <a:path h="2127416" w="1489191">
                <a:moveTo>
                  <a:pt x="0" y="0"/>
                </a:moveTo>
                <a:lnTo>
                  <a:pt x="1489191" y="0"/>
                </a:lnTo>
                <a:lnTo>
                  <a:pt x="1489191" y="2127416"/>
                </a:lnTo>
                <a:lnTo>
                  <a:pt x="0" y="212741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2833230" y="7935556"/>
            <a:ext cx="1625137" cy="2330491"/>
          </a:xfrm>
          <a:custGeom>
            <a:avLst/>
            <a:gdLst/>
            <a:ahLst/>
            <a:cxnLst/>
            <a:rect r="r" b="b" t="t" l="l"/>
            <a:pathLst>
              <a:path h="2330491" w="1625137">
                <a:moveTo>
                  <a:pt x="0" y="0"/>
                </a:moveTo>
                <a:lnTo>
                  <a:pt x="1625136" y="0"/>
                </a:lnTo>
                <a:lnTo>
                  <a:pt x="1625136" y="2330490"/>
                </a:lnTo>
                <a:lnTo>
                  <a:pt x="0" y="233049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52" id="52"/>
          <p:cNvSpPr txBox="true"/>
          <p:nvPr/>
        </p:nvSpPr>
        <p:spPr>
          <a:xfrm rot="0">
            <a:off x="2833230" y="722075"/>
            <a:ext cx="6848754" cy="919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2"/>
              </a:lnSpc>
            </a:pPr>
            <a:r>
              <a:rPr lang="en-US" sz="6384" b="true">
                <a:solidFill>
                  <a:srgbClr val="1E2D58"/>
                </a:solidFill>
                <a:latin typeface="Recoleta Bold"/>
                <a:ea typeface="Recoleta Bold"/>
                <a:cs typeface="Recoleta Bold"/>
                <a:sym typeface="Recoleta Bold"/>
              </a:rPr>
              <a:t>Publications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2833230" y="1765179"/>
            <a:ext cx="14988251" cy="10390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51"/>
              </a:lnSpc>
            </a:pPr>
            <a:r>
              <a:rPr lang="en-US" sz="2965">
                <a:solidFill>
                  <a:srgbClr val="1E2D58"/>
                </a:solidFill>
                <a:latin typeface="Trebuchet MS"/>
                <a:ea typeface="Trebuchet MS"/>
                <a:cs typeface="Trebuchet MS"/>
                <a:sym typeface="Trebuchet MS"/>
              </a:rPr>
              <a:t>Replicable tools and experiences, systematize learning, recommendations and generate knowledge of all kinds.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297105">
            <a:off x="-3715553" y="-542657"/>
            <a:ext cx="6440879" cy="3872120"/>
          </a:xfrm>
          <a:custGeom>
            <a:avLst/>
            <a:gdLst/>
            <a:ahLst/>
            <a:cxnLst/>
            <a:rect r="r" b="b" t="t" l="l"/>
            <a:pathLst>
              <a:path h="3872120" w="6440879">
                <a:moveTo>
                  <a:pt x="0" y="0"/>
                </a:moveTo>
                <a:lnTo>
                  <a:pt x="6440879" y="0"/>
                </a:lnTo>
                <a:lnTo>
                  <a:pt x="6440879" y="3872120"/>
                </a:lnTo>
                <a:lnTo>
                  <a:pt x="0" y="38721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14235" y="2077989"/>
            <a:ext cx="4770442" cy="2256809"/>
          </a:xfrm>
          <a:custGeom>
            <a:avLst/>
            <a:gdLst/>
            <a:ahLst/>
            <a:cxnLst/>
            <a:rect r="r" b="b" t="t" l="l"/>
            <a:pathLst>
              <a:path h="2256809" w="4770442">
                <a:moveTo>
                  <a:pt x="0" y="0"/>
                </a:moveTo>
                <a:lnTo>
                  <a:pt x="4770442" y="0"/>
                </a:lnTo>
                <a:lnTo>
                  <a:pt x="4770442" y="2256809"/>
                </a:lnTo>
                <a:lnTo>
                  <a:pt x="0" y="22568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0351" t="-406019" r="-7093" b="-20311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791060" y="3753580"/>
            <a:ext cx="2993618" cy="581218"/>
            <a:chOff x="0" y="0"/>
            <a:chExt cx="668992" cy="12988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68992" cy="129886"/>
            </a:xfrm>
            <a:custGeom>
              <a:avLst/>
              <a:gdLst/>
              <a:ahLst/>
              <a:cxnLst/>
              <a:rect r="r" b="b" t="t" l="l"/>
              <a:pathLst>
                <a:path h="129886" w="668992">
                  <a:moveTo>
                    <a:pt x="0" y="0"/>
                  </a:moveTo>
                  <a:lnTo>
                    <a:pt x="668992" y="0"/>
                  </a:lnTo>
                  <a:lnTo>
                    <a:pt x="668992" y="129886"/>
                  </a:lnTo>
                  <a:lnTo>
                    <a:pt x="0" y="1298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57150"/>
              <a:ext cx="668992" cy="187036"/>
            </a:xfrm>
            <a:prstGeom prst="rect">
              <a:avLst/>
            </a:prstGeom>
          </p:spPr>
          <p:txBody>
            <a:bodyPr anchor="ctr" rtlCol="false" tIns="62750" lIns="62750" bIns="62750" rIns="6275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2014235" y="4334798"/>
            <a:ext cx="10731327" cy="2329903"/>
          </a:xfrm>
          <a:custGeom>
            <a:avLst/>
            <a:gdLst/>
            <a:ahLst/>
            <a:cxnLst/>
            <a:rect r="r" b="b" t="t" l="l"/>
            <a:pathLst>
              <a:path h="2329903" w="10731327">
                <a:moveTo>
                  <a:pt x="0" y="0"/>
                </a:moveTo>
                <a:lnTo>
                  <a:pt x="10731327" y="0"/>
                </a:lnTo>
                <a:lnTo>
                  <a:pt x="10731327" y="2329903"/>
                </a:lnTo>
                <a:lnTo>
                  <a:pt x="0" y="23299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95" t="-19708" r="0" b="-378028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289835" y="2077989"/>
            <a:ext cx="10731327" cy="2126929"/>
          </a:xfrm>
          <a:custGeom>
            <a:avLst/>
            <a:gdLst/>
            <a:ahLst/>
            <a:cxnLst/>
            <a:rect r="r" b="b" t="t" l="l"/>
            <a:pathLst>
              <a:path h="2126929" w="10731327">
                <a:moveTo>
                  <a:pt x="0" y="0"/>
                </a:moveTo>
                <a:lnTo>
                  <a:pt x="10731327" y="0"/>
                </a:lnTo>
                <a:lnTo>
                  <a:pt x="10731327" y="2126930"/>
                </a:lnTo>
                <a:lnTo>
                  <a:pt x="0" y="21269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595" t="-392924" r="0" b="-52311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655498" y="6818405"/>
            <a:ext cx="5585495" cy="2378105"/>
          </a:xfrm>
          <a:custGeom>
            <a:avLst/>
            <a:gdLst/>
            <a:ahLst/>
            <a:cxnLst/>
            <a:rect r="r" b="b" t="t" l="l"/>
            <a:pathLst>
              <a:path h="2378105" w="5585495">
                <a:moveTo>
                  <a:pt x="0" y="0"/>
                </a:moveTo>
                <a:lnTo>
                  <a:pt x="5585495" y="0"/>
                </a:lnTo>
                <a:lnTo>
                  <a:pt x="5585495" y="2378105"/>
                </a:lnTo>
                <a:lnTo>
                  <a:pt x="0" y="23781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0957" t="-230680" r="0" b="-156967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2655498" y="4381169"/>
            <a:ext cx="4899465" cy="2437235"/>
          </a:xfrm>
          <a:custGeom>
            <a:avLst/>
            <a:gdLst/>
            <a:ahLst/>
            <a:cxnLst/>
            <a:rect r="r" b="b" t="t" l="l"/>
            <a:pathLst>
              <a:path h="2437235" w="4899465">
                <a:moveTo>
                  <a:pt x="0" y="0"/>
                </a:moveTo>
                <a:lnTo>
                  <a:pt x="4899465" y="0"/>
                </a:lnTo>
                <a:lnTo>
                  <a:pt x="4899465" y="2437236"/>
                </a:lnTo>
                <a:lnTo>
                  <a:pt x="0" y="24372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356" t="-212731" r="-111406" b="-141624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3791060" y="5826168"/>
            <a:ext cx="2993618" cy="581218"/>
            <a:chOff x="0" y="0"/>
            <a:chExt cx="668992" cy="12988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668992" cy="129886"/>
            </a:xfrm>
            <a:custGeom>
              <a:avLst/>
              <a:gdLst/>
              <a:ahLst/>
              <a:cxnLst/>
              <a:rect r="r" b="b" t="t" l="l"/>
              <a:pathLst>
                <a:path h="129886" w="668992">
                  <a:moveTo>
                    <a:pt x="0" y="0"/>
                  </a:moveTo>
                  <a:lnTo>
                    <a:pt x="668992" y="0"/>
                  </a:lnTo>
                  <a:lnTo>
                    <a:pt x="668992" y="129886"/>
                  </a:lnTo>
                  <a:lnTo>
                    <a:pt x="0" y="1298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668992" cy="187036"/>
            </a:xfrm>
            <a:prstGeom prst="rect">
              <a:avLst/>
            </a:prstGeom>
          </p:spPr>
          <p:txBody>
            <a:bodyPr anchor="ctr" rtlCol="false" tIns="62750" lIns="62750" bIns="62750" rIns="6275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3791060" y="8905901"/>
            <a:ext cx="2993618" cy="581218"/>
            <a:chOff x="0" y="0"/>
            <a:chExt cx="668992" cy="129886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68992" cy="129886"/>
            </a:xfrm>
            <a:custGeom>
              <a:avLst/>
              <a:gdLst/>
              <a:ahLst/>
              <a:cxnLst/>
              <a:rect r="r" b="b" t="t" l="l"/>
              <a:pathLst>
                <a:path h="129886" w="668992">
                  <a:moveTo>
                    <a:pt x="0" y="0"/>
                  </a:moveTo>
                  <a:lnTo>
                    <a:pt x="668992" y="0"/>
                  </a:lnTo>
                  <a:lnTo>
                    <a:pt x="668992" y="129886"/>
                  </a:lnTo>
                  <a:lnTo>
                    <a:pt x="0" y="1298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668992" cy="187036"/>
            </a:xfrm>
            <a:prstGeom prst="rect">
              <a:avLst/>
            </a:prstGeom>
          </p:spPr>
          <p:txBody>
            <a:bodyPr anchor="ctr" rtlCol="false" tIns="62750" lIns="62750" bIns="62750" rIns="6275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9013914" y="3462971"/>
            <a:ext cx="2993618" cy="581218"/>
            <a:chOff x="0" y="0"/>
            <a:chExt cx="668992" cy="129886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68992" cy="129886"/>
            </a:xfrm>
            <a:custGeom>
              <a:avLst/>
              <a:gdLst/>
              <a:ahLst/>
              <a:cxnLst/>
              <a:rect r="r" b="b" t="t" l="l"/>
              <a:pathLst>
                <a:path h="129886" w="668992">
                  <a:moveTo>
                    <a:pt x="0" y="0"/>
                  </a:moveTo>
                  <a:lnTo>
                    <a:pt x="668992" y="0"/>
                  </a:lnTo>
                  <a:lnTo>
                    <a:pt x="668992" y="129886"/>
                  </a:lnTo>
                  <a:lnTo>
                    <a:pt x="0" y="1298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668992" cy="187036"/>
            </a:xfrm>
            <a:prstGeom prst="rect">
              <a:avLst/>
            </a:prstGeom>
          </p:spPr>
          <p:txBody>
            <a:bodyPr anchor="ctr" rtlCol="false" tIns="62750" lIns="62750" bIns="62750" rIns="6275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8913402" y="5599787"/>
            <a:ext cx="3089795" cy="581218"/>
            <a:chOff x="0" y="0"/>
            <a:chExt cx="690485" cy="12988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90485" cy="129886"/>
            </a:xfrm>
            <a:custGeom>
              <a:avLst/>
              <a:gdLst/>
              <a:ahLst/>
              <a:cxnLst/>
              <a:rect r="r" b="b" t="t" l="l"/>
              <a:pathLst>
                <a:path h="129886" w="690485">
                  <a:moveTo>
                    <a:pt x="0" y="0"/>
                  </a:moveTo>
                  <a:lnTo>
                    <a:pt x="690485" y="0"/>
                  </a:lnTo>
                  <a:lnTo>
                    <a:pt x="690485" y="129886"/>
                  </a:lnTo>
                  <a:lnTo>
                    <a:pt x="0" y="1298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57150"/>
              <a:ext cx="690485" cy="187036"/>
            </a:xfrm>
            <a:prstGeom prst="rect">
              <a:avLst/>
            </a:prstGeom>
          </p:spPr>
          <p:txBody>
            <a:bodyPr anchor="ctr" rtlCol="false" tIns="62750" lIns="62750" bIns="62750" rIns="6275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8702666" y="8485513"/>
            <a:ext cx="3300530" cy="581218"/>
            <a:chOff x="0" y="0"/>
            <a:chExt cx="737578" cy="129886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737578" cy="129886"/>
            </a:xfrm>
            <a:custGeom>
              <a:avLst/>
              <a:gdLst/>
              <a:ahLst/>
              <a:cxnLst/>
              <a:rect r="r" b="b" t="t" l="l"/>
              <a:pathLst>
                <a:path h="129886" w="737578">
                  <a:moveTo>
                    <a:pt x="0" y="0"/>
                  </a:moveTo>
                  <a:lnTo>
                    <a:pt x="737578" y="0"/>
                  </a:lnTo>
                  <a:lnTo>
                    <a:pt x="737578" y="129886"/>
                  </a:lnTo>
                  <a:lnTo>
                    <a:pt x="0" y="1298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57150"/>
              <a:ext cx="737578" cy="187036"/>
            </a:xfrm>
            <a:prstGeom prst="rect">
              <a:avLst/>
            </a:prstGeom>
          </p:spPr>
          <p:txBody>
            <a:bodyPr anchor="ctr" rtlCol="false" tIns="62750" lIns="62750" bIns="62750" rIns="6275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4236769" y="3462971"/>
            <a:ext cx="2993618" cy="581218"/>
            <a:chOff x="0" y="0"/>
            <a:chExt cx="668992" cy="129886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668992" cy="129886"/>
            </a:xfrm>
            <a:custGeom>
              <a:avLst/>
              <a:gdLst/>
              <a:ahLst/>
              <a:cxnLst/>
              <a:rect r="r" b="b" t="t" l="l"/>
              <a:pathLst>
                <a:path h="129886" w="668992">
                  <a:moveTo>
                    <a:pt x="0" y="0"/>
                  </a:moveTo>
                  <a:lnTo>
                    <a:pt x="668992" y="0"/>
                  </a:lnTo>
                  <a:lnTo>
                    <a:pt x="668992" y="129886"/>
                  </a:lnTo>
                  <a:lnTo>
                    <a:pt x="0" y="1298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57150"/>
              <a:ext cx="668992" cy="187036"/>
            </a:xfrm>
            <a:prstGeom prst="rect">
              <a:avLst/>
            </a:prstGeom>
          </p:spPr>
          <p:txBody>
            <a:bodyPr anchor="ctr" rtlCol="false" tIns="62750" lIns="62750" bIns="62750" rIns="6275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4416380" y="5826168"/>
            <a:ext cx="2993618" cy="581218"/>
            <a:chOff x="0" y="0"/>
            <a:chExt cx="668992" cy="129886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668992" cy="129886"/>
            </a:xfrm>
            <a:custGeom>
              <a:avLst/>
              <a:gdLst/>
              <a:ahLst/>
              <a:cxnLst/>
              <a:rect r="r" b="b" t="t" l="l"/>
              <a:pathLst>
                <a:path h="129886" w="668992">
                  <a:moveTo>
                    <a:pt x="0" y="0"/>
                  </a:moveTo>
                  <a:lnTo>
                    <a:pt x="668992" y="0"/>
                  </a:lnTo>
                  <a:lnTo>
                    <a:pt x="668992" y="129886"/>
                  </a:lnTo>
                  <a:lnTo>
                    <a:pt x="0" y="1298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0" y="-57150"/>
              <a:ext cx="668992" cy="187036"/>
            </a:xfrm>
            <a:prstGeom prst="rect">
              <a:avLst/>
            </a:prstGeom>
          </p:spPr>
          <p:txBody>
            <a:bodyPr anchor="ctr" rtlCol="false" tIns="62750" lIns="62750" bIns="62750" rIns="6275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4416380" y="8437031"/>
            <a:ext cx="2993618" cy="581218"/>
            <a:chOff x="0" y="0"/>
            <a:chExt cx="668992" cy="129886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668992" cy="129886"/>
            </a:xfrm>
            <a:custGeom>
              <a:avLst/>
              <a:gdLst/>
              <a:ahLst/>
              <a:cxnLst/>
              <a:rect r="r" b="b" t="t" l="l"/>
              <a:pathLst>
                <a:path h="129886" w="668992">
                  <a:moveTo>
                    <a:pt x="0" y="0"/>
                  </a:moveTo>
                  <a:lnTo>
                    <a:pt x="668992" y="0"/>
                  </a:lnTo>
                  <a:lnTo>
                    <a:pt x="668992" y="129886"/>
                  </a:lnTo>
                  <a:lnTo>
                    <a:pt x="0" y="12988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57150"/>
              <a:ext cx="668992" cy="187036"/>
            </a:xfrm>
            <a:prstGeom prst="rect">
              <a:avLst/>
            </a:prstGeom>
          </p:spPr>
          <p:txBody>
            <a:bodyPr anchor="ctr" rtlCol="false" tIns="62750" lIns="62750" bIns="62750" rIns="6275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1859759" y="1888440"/>
            <a:ext cx="1903343" cy="7413571"/>
            <a:chOff x="0" y="0"/>
            <a:chExt cx="525405" cy="2046465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525405" cy="2046465"/>
            </a:xfrm>
            <a:custGeom>
              <a:avLst/>
              <a:gdLst/>
              <a:ahLst/>
              <a:cxnLst/>
              <a:rect r="r" b="b" t="t" l="l"/>
              <a:pathLst>
                <a:path h="2046465" w="525405">
                  <a:moveTo>
                    <a:pt x="0" y="0"/>
                  </a:moveTo>
                  <a:lnTo>
                    <a:pt x="525405" y="0"/>
                  </a:lnTo>
                  <a:lnTo>
                    <a:pt x="525405" y="2046465"/>
                  </a:lnTo>
                  <a:lnTo>
                    <a:pt x="0" y="204646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57150"/>
              <a:ext cx="525405" cy="21036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7010059" y="2013521"/>
            <a:ext cx="1903343" cy="7666346"/>
            <a:chOff x="0" y="0"/>
            <a:chExt cx="525405" cy="2116242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525405" cy="2116242"/>
            </a:xfrm>
            <a:custGeom>
              <a:avLst/>
              <a:gdLst/>
              <a:ahLst/>
              <a:cxnLst/>
              <a:rect r="r" b="b" t="t" l="l"/>
              <a:pathLst>
                <a:path h="2116242" w="525405">
                  <a:moveTo>
                    <a:pt x="0" y="0"/>
                  </a:moveTo>
                  <a:lnTo>
                    <a:pt x="525405" y="0"/>
                  </a:lnTo>
                  <a:lnTo>
                    <a:pt x="525405" y="2116242"/>
                  </a:lnTo>
                  <a:lnTo>
                    <a:pt x="0" y="211624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0" y="-57150"/>
              <a:ext cx="525405" cy="21733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12234728" y="1591513"/>
            <a:ext cx="2002040" cy="8237685"/>
            <a:chOff x="0" y="0"/>
            <a:chExt cx="552649" cy="2273956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552649" cy="2273956"/>
            </a:xfrm>
            <a:custGeom>
              <a:avLst/>
              <a:gdLst/>
              <a:ahLst/>
              <a:cxnLst/>
              <a:rect r="r" b="b" t="t" l="l"/>
              <a:pathLst>
                <a:path h="2273956" w="552649">
                  <a:moveTo>
                    <a:pt x="0" y="0"/>
                  </a:moveTo>
                  <a:lnTo>
                    <a:pt x="552649" y="0"/>
                  </a:lnTo>
                  <a:lnTo>
                    <a:pt x="552649" y="2273956"/>
                  </a:lnTo>
                  <a:lnTo>
                    <a:pt x="0" y="227395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0" y="-57150"/>
              <a:ext cx="552649" cy="23311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sp>
        <p:nvSpPr>
          <p:cNvPr name="Freeform 44" id="44"/>
          <p:cNvSpPr/>
          <p:nvPr/>
        </p:nvSpPr>
        <p:spPr>
          <a:xfrm flipH="false" flipV="false" rot="0">
            <a:off x="1859759" y="2013521"/>
            <a:ext cx="1704104" cy="2385746"/>
          </a:xfrm>
          <a:custGeom>
            <a:avLst/>
            <a:gdLst/>
            <a:ahLst/>
            <a:cxnLst/>
            <a:rect r="r" b="b" t="t" l="l"/>
            <a:pathLst>
              <a:path h="2385746" w="1704104">
                <a:moveTo>
                  <a:pt x="0" y="0"/>
                </a:moveTo>
                <a:lnTo>
                  <a:pt x="1704104" y="0"/>
                </a:lnTo>
                <a:lnTo>
                  <a:pt x="1704104" y="2385746"/>
                </a:lnTo>
                <a:lnTo>
                  <a:pt x="0" y="2385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7056305" y="4718059"/>
            <a:ext cx="1771517" cy="2467530"/>
          </a:xfrm>
          <a:custGeom>
            <a:avLst/>
            <a:gdLst/>
            <a:ahLst/>
            <a:cxnLst/>
            <a:rect r="r" b="b" t="t" l="l"/>
            <a:pathLst>
              <a:path h="2467530" w="1771517">
                <a:moveTo>
                  <a:pt x="0" y="0"/>
                </a:moveTo>
                <a:lnTo>
                  <a:pt x="1771517" y="0"/>
                </a:lnTo>
                <a:lnTo>
                  <a:pt x="1771517" y="2467531"/>
                </a:lnTo>
                <a:lnTo>
                  <a:pt x="0" y="24675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1376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859759" y="4718059"/>
            <a:ext cx="1749544" cy="2467530"/>
          </a:xfrm>
          <a:custGeom>
            <a:avLst/>
            <a:gdLst/>
            <a:ahLst/>
            <a:cxnLst/>
            <a:rect r="r" b="b" t="t" l="l"/>
            <a:pathLst>
              <a:path h="2467530" w="1749544">
                <a:moveTo>
                  <a:pt x="0" y="0"/>
                </a:moveTo>
                <a:lnTo>
                  <a:pt x="1749543" y="0"/>
                </a:lnTo>
                <a:lnTo>
                  <a:pt x="1749543" y="2467531"/>
                </a:lnTo>
                <a:lnTo>
                  <a:pt x="0" y="24675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1859759" y="7503665"/>
            <a:ext cx="1749544" cy="2432647"/>
          </a:xfrm>
          <a:custGeom>
            <a:avLst/>
            <a:gdLst/>
            <a:ahLst/>
            <a:cxnLst/>
            <a:rect r="r" b="b" t="t" l="l"/>
            <a:pathLst>
              <a:path h="2432647" w="1749544">
                <a:moveTo>
                  <a:pt x="0" y="0"/>
                </a:moveTo>
                <a:lnTo>
                  <a:pt x="1749543" y="0"/>
                </a:lnTo>
                <a:lnTo>
                  <a:pt x="1749543" y="2432647"/>
                </a:lnTo>
                <a:lnTo>
                  <a:pt x="0" y="24326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-1507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3791060" y="7643654"/>
            <a:ext cx="2978931" cy="2185545"/>
          </a:xfrm>
          <a:custGeom>
            <a:avLst/>
            <a:gdLst/>
            <a:ahLst/>
            <a:cxnLst/>
            <a:rect r="r" b="b" t="t" l="l"/>
            <a:pathLst>
              <a:path h="2185545" w="2978931">
                <a:moveTo>
                  <a:pt x="0" y="0"/>
                </a:moveTo>
                <a:lnTo>
                  <a:pt x="2978931" y="0"/>
                </a:lnTo>
                <a:lnTo>
                  <a:pt x="2978931" y="2185545"/>
                </a:lnTo>
                <a:lnTo>
                  <a:pt x="0" y="21855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402" t="-133887" r="-202393" b="-296725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7022676" y="1914734"/>
            <a:ext cx="1764041" cy="2495108"/>
          </a:xfrm>
          <a:custGeom>
            <a:avLst/>
            <a:gdLst/>
            <a:ahLst/>
            <a:cxnLst/>
            <a:rect r="r" b="b" t="t" l="l"/>
            <a:pathLst>
              <a:path h="2495108" w="1764041">
                <a:moveTo>
                  <a:pt x="0" y="0"/>
                </a:moveTo>
                <a:lnTo>
                  <a:pt x="1764042" y="0"/>
                </a:lnTo>
                <a:lnTo>
                  <a:pt x="1764042" y="2495108"/>
                </a:lnTo>
                <a:lnTo>
                  <a:pt x="0" y="2495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9013914" y="7520701"/>
            <a:ext cx="3225149" cy="1832660"/>
          </a:xfrm>
          <a:custGeom>
            <a:avLst/>
            <a:gdLst/>
            <a:ahLst/>
            <a:cxnLst/>
            <a:rect r="r" b="b" t="t" l="l"/>
            <a:pathLst>
              <a:path h="1832660" w="3225149">
                <a:moveTo>
                  <a:pt x="0" y="0"/>
                </a:moveTo>
                <a:lnTo>
                  <a:pt x="3225149" y="0"/>
                </a:lnTo>
                <a:lnTo>
                  <a:pt x="3225149" y="1832660"/>
                </a:lnTo>
                <a:lnTo>
                  <a:pt x="0" y="18326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6021" t="-159668" r="-22008" b="-373116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0">
            <a:off x="7052992" y="7540333"/>
            <a:ext cx="1779165" cy="2395978"/>
          </a:xfrm>
          <a:custGeom>
            <a:avLst/>
            <a:gdLst/>
            <a:ahLst/>
            <a:cxnLst/>
            <a:rect r="r" b="b" t="t" l="l"/>
            <a:pathLst>
              <a:path h="2395978" w="1779165">
                <a:moveTo>
                  <a:pt x="0" y="0"/>
                </a:moveTo>
                <a:lnTo>
                  <a:pt x="1779165" y="0"/>
                </a:lnTo>
                <a:lnTo>
                  <a:pt x="1779165" y="2395979"/>
                </a:lnTo>
                <a:lnTo>
                  <a:pt x="0" y="23959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-6387"/>
            </a:stretch>
          </a:blipFill>
        </p:spPr>
      </p:sp>
      <p:sp>
        <p:nvSpPr>
          <p:cNvPr name="Freeform 52" id="52"/>
          <p:cNvSpPr/>
          <p:nvPr/>
        </p:nvSpPr>
        <p:spPr>
          <a:xfrm flipH="false" flipV="false" rot="0">
            <a:off x="12420820" y="7590510"/>
            <a:ext cx="1681066" cy="2401523"/>
          </a:xfrm>
          <a:custGeom>
            <a:avLst/>
            <a:gdLst/>
            <a:ahLst/>
            <a:cxnLst/>
            <a:rect r="r" b="b" t="t" l="l"/>
            <a:pathLst>
              <a:path h="2401523" w="1681066">
                <a:moveTo>
                  <a:pt x="0" y="0"/>
                </a:moveTo>
                <a:lnTo>
                  <a:pt x="1681066" y="0"/>
                </a:lnTo>
                <a:lnTo>
                  <a:pt x="1681066" y="2401522"/>
                </a:lnTo>
                <a:lnTo>
                  <a:pt x="0" y="240152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12411513" y="4658502"/>
            <a:ext cx="1648470" cy="2335333"/>
          </a:xfrm>
          <a:custGeom>
            <a:avLst/>
            <a:gdLst/>
            <a:ahLst/>
            <a:cxnLst/>
            <a:rect r="r" b="b" t="t" l="l"/>
            <a:pathLst>
              <a:path h="2335333" w="1648470">
                <a:moveTo>
                  <a:pt x="0" y="0"/>
                </a:moveTo>
                <a:lnTo>
                  <a:pt x="1648471" y="0"/>
                </a:lnTo>
                <a:lnTo>
                  <a:pt x="1648471" y="2335333"/>
                </a:lnTo>
                <a:lnTo>
                  <a:pt x="0" y="233533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54" id="54"/>
          <p:cNvSpPr/>
          <p:nvPr/>
        </p:nvSpPr>
        <p:spPr>
          <a:xfrm flipH="false" flipV="false" rot="0">
            <a:off x="12369611" y="1823972"/>
            <a:ext cx="1732276" cy="2510827"/>
          </a:xfrm>
          <a:custGeom>
            <a:avLst/>
            <a:gdLst/>
            <a:ahLst/>
            <a:cxnLst/>
            <a:rect r="r" b="b" t="t" l="l"/>
            <a:pathLst>
              <a:path h="2510827" w="1732276">
                <a:moveTo>
                  <a:pt x="0" y="0"/>
                </a:moveTo>
                <a:lnTo>
                  <a:pt x="1732275" y="0"/>
                </a:lnTo>
                <a:lnTo>
                  <a:pt x="1732275" y="2510826"/>
                </a:lnTo>
                <a:lnTo>
                  <a:pt x="0" y="25108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55" id="55"/>
          <p:cNvSpPr txBox="true"/>
          <p:nvPr/>
        </p:nvSpPr>
        <p:spPr>
          <a:xfrm rot="0">
            <a:off x="1859759" y="785333"/>
            <a:ext cx="6848754" cy="919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22"/>
              </a:lnSpc>
            </a:pPr>
            <a:r>
              <a:rPr lang="en-US" sz="6384" b="true">
                <a:solidFill>
                  <a:srgbClr val="1E2D58"/>
                </a:solidFill>
                <a:latin typeface="Recoleta Bold"/>
                <a:ea typeface="Recoleta Bold"/>
                <a:cs typeface="Recoleta Bold"/>
                <a:sym typeface="Recoleta Bold"/>
              </a:rPr>
              <a:t>Publications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E2D5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747538" y="9108975"/>
            <a:ext cx="5813234" cy="2547254"/>
          </a:xfrm>
          <a:custGeom>
            <a:avLst/>
            <a:gdLst/>
            <a:ahLst/>
            <a:cxnLst/>
            <a:rect r="r" b="b" t="t" l="l"/>
            <a:pathLst>
              <a:path h="2547254" w="5813234">
                <a:moveTo>
                  <a:pt x="5813234" y="0"/>
                </a:moveTo>
                <a:lnTo>
                  <a:pt x="0" y="0"/>
                </a:lnTo>
                <a:lnTo>
                  <a:pt x="0" y="2547254"/>
                </a:lnTo>
                <a:lnTo>
                  <a:pt x="5813234" y="2547254"/>
                </a:lnTo>
                <a:lnTo>
                  <a:pt x="581323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95153" y="8927774"/>
            <a:ext cx="2847705" cy="1848420"/>
          </a:xfrm>
          <a:custGeom>
            <a:avLst/>
            <a:gdLst/>
            <a:ahLst/>
            <a:cxnLst/>
            <a:rect r="r" b="b" t="t" l="l"/>
            <a:pathLst>
              <a:path h="1848420" w="2847705">
                <a:moveTo>
                  <a:pt x="0" y="0"/>
                </a:moveTo>
                <a:lnTo>
                  <a:pt x="2847706" y="0"/>
                </a:lnTo>
                <a:lnTo>
                  <a:pt x="2847706" y="1848420"/>
                </a:lnTo>
                <a:lnTo>
                  <a:pt x="0" y="1848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true" rot="0">
            <a:off x="13613307" y="-545645"/>
            <a:ext cx="9757938" cy="1780861"/>
          </a:xfrm>
          <a:custGeom>
            <a:avLst/>
            <a:gdLst/>
            <a:ahLst/>
            <a:cxnLst/>
            <a:rect r="r" b="b" t="t" l="l"/>
            <a:pathLst>
              <a:path h="1780861" w="9757938">
                <a:moveTo>
                  <a:pt x="9757938" y="1780860"/>
                </a:moveTo>
                <a:lnTo>
                  <a:pt x="0" y="1780860"/>
                </a:lnTo>
                <a:lnTo>
                  <a:pt x="0" y="0"/>
                </a:lnTo>
                <a:lnTo>
                  <a:pt x="9757938" y="0"/>
                </a:lnTo>
                <a:lnTo>
                  <a:pt x="9757938" y="1780860"/>
                </a:lnTo>
                <a:close/>
              </a:path>
            </a:pathLst>
          </a:custGeom>
          <a:blipFill>
            <a:blip r:embed="rId6"/>
            <a:stretch>
              <a:fillRect l="-61663" t="-365418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98408" y="0"/>
            <a:ext cx="4108289" cy="4790044"/>
          </a:xfrm>
          <a:custGeom>
            <a:avLst/>
            <a:gdLst/>
            <a:ahLst/>
            <a:cxnLst/>
            <a:rect r="r" b="b" t="t" l="l"/>
            <a:pathLst>
              <a:path h="4790044" w="4108289">
                <a:moveTo>
                  <a:pt x="0" y="0"/>
                </a:moveTo>
                <a:lnTo>
                  <a:pt x="4108289" y="0"/>
                </a:lnTo>
                <a:lnTo>
                  <a:pt x="4108289" y="4790044"/>
                </a:lnTo>
                <a:lnTo>
                  <a:pt x="0" y="47900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40" t="0" r="-84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671847" y="1065189"/>
            <a:ext cx="9106610" cy="19853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86"/>
              </a:lnSpc>
            </a:pPr>
            <a:r>
              <a:rPr lang="en-US" sz="7079" b="true">
                <a:solidFill>
                  <a:srgbClr val="FFFFFF"/>
                </a:solidFill>
                <a:latin typeface="Recoleta Bold"/>
                <a:ea typeface="Recoleta Bold"/>
                <a:cs typeface="Recoleta Bold"/>
                <a:sym typeface="Recoleta Bold"/>
              </a:rPr>
              <a:t>A training space for Public Innovation 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0564186" y="3164868"/>
            <a:ext cx="4392652" cy="4394503"/>
            <a:chOff x="0" y="0"/>
            <a:chExt cx="6832800" cy="683568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508"/>
              <a:ext cx="6832726" cy="6835140"/>
            </a:xfrm>
            <a:custGeom>
              <a:avLst/>
              <a:gdLst/>
              <a:ahLst/>
              <a:cxnLst/>
              <a:rect r="r" b="b" t="t" l="l"/>
              <a:pathLst>
                <a:path h="6835140" w="6832726">
                  <a:moveTo>
                    <a:pt x="3408807" y="6835140"/>
                  </a:moveTo>
                  <a:cubicBezTo>
                    <a:pt x="3385947" y="6835140"/>
                    <a:pt x="3370707" y="6812280"/>
                    <a:pt x="3370707" y="6797040"/>
                  </a:cubicBezTo>
                  <a:cubicBezTo>
                    <a:pt x="3370707" y="6774180"/>
                    <a:pt x="3385947" y="6758940"/>
                    <a:pt x="3408807" y="6758940"/>
                  </a:cubicBezTo>
                  <a:cubicBezTo>
                    <a:pt x="3424047" y="6758940"/>
                    <a:pt x="3446907" y="6774180"/>
                    <a:pt x="3446907" y="6797040"/>
                  </a:cubicBezTo>
                  <a:cubicBezTo>
                    <a:pt x="3446907" y="6812280"/>
                    <a:pt x="3424047" y="6835140"/>
                    <a:pt x="3408807" y="6835140"/>
                  </a:cubicBezTo>
                  <a:close/>
                  <a:moveTo>
                    <a:pt x="3584194" y="6789420"/>
                  </a:moveTo>
                  <a:cubicBezTo>
                    <a:pt x="3584194" y="6766560"/>
                    <a:pt x="3599434" y="6751320"/>
                    <a:pt x="3614674" y="6751320"/>
                  </a:cubicBezTo>
                  <a:cubicBezTo>
                    <a:pt x="3637534" y="6751320"/>
                    <a:pt x="3660394" y="6766560"/>
                    <a:pt x="3660394" y="6789420"/>
                  </a:cubicBezTo>
                  <a:cubicBezTo>
                    <a:pt x="3660394" y="6804660"/>
                    <a:pt x="3645154" y="6827520"/>
                    <a:pt x="3622294" y="6827520"/>
                  </a:cubicBezTo>
                  <a:cubicBezTo>
                    <a:pt x="3599434" y="6827520"/>
                    <a:pt x="3584194" y="6812280"/>
                    <a:pt x="3584194" y="6789420"/>
                  </a:cubicBezTo>
                  <a:close/>
                  <a:moveTo>
                    <a:pt x="3187700" y="6827520"/>
                  </a:moveTo>
                  <a:cubicBezTo>
                    <a:pt x="3172460" y="6827520"/>
                    <a:pt x="3149600" y="6804660"/>
                    <a:pt x="3157220" y="6781800"/>
                  </a:cubicBezTo>
                  <a:cubicBezTo>
                    <a:pt x="3157220" y="6766560"/>
                    <a:pt x="3172460" y="6751320"/>
                    <a:pt x="3195320" y="6751320"/>
                  </a:cubicBezTo>
                  <a:cubicBezTo>
                    <a:pt x="3218180" y="6751320"/>
                    <a:pt x="3233420" y="6766560"/>
                    <a:pt x="3233420" y="6789420"/>
                  </a:cubicBezTo>
                  <a:cubicBezTo>
                    <a:pt x="3225800" y="6812280"/>
                    <a:pt x="3210560" y="6827520"/>
                    <a:pt x="3195320" y="6827520"/>
                  </a:cubicBezTo>
                  <a:cubicBezTo>
                    <a:pt x="3195320" y="6827520"/>
                    <a:pt x="3187700" y="6827520"/>
                    <a:pt x="3187700" y="6827520"/>
                  </a:cubicBezTo>
                  <a:close/>
                  <a:moveTo>
                    <a:pt x="3797808" y="6774053"/>
                  </a:moveTo>
                  <a:cubicBezTo>
                    <a:pt x="3790188" y="6751193"/>
                    <a:pt x="3805428" y="6735953"/>
                    <a:pt x="3828288" y="6728333"/>
                  </a:cubicBezTo>
                  <a:cubicBezTo>
                    <a:pt x="3851148" y="6728333"/>
                    <a:pt x="3866388" y="6743573"/>
                    <a:pt x="3874008" y="6766433"/>
                  </a:cubicBezTo>
                  <a:cubicBezTo>
                    <a:pt x="3874008" y="6781673"/>
                    <a:pt x="3858768" y="6804533"/>
                    <a:pt x="3835908" y="6804533"/>
                  </a:cubicBezTo>
                  <a:cubicBezTo>
                    <a:pt x="3813048" y="6804533"/>
                    <a:pt x="3797808" y="6789293"/>
                    <a:pt x="3797808" y="6774053"/>
                  </a:cubicBezTo>
                  <a:close/>
                  <a:moveTo>
                    <a:pt x="2974213" y="6804533"/>
                  </a:moveTo>
                  <a:cubicBezTo>
                    <a:pt x="2951353" y="6804533"/>
                    <a:pt x="2936113" y="6781673"/>
                    <a:pt x="2943733" y="6758813"/>
                  </a:cubicBezTo>
                  <a:cubicBezTo>
                    <a:pt x="2943733" y="6743573"/>
                    <a:pt x="2966593" y="6728333"/>
                    <a:pt x="2981833" y="6728333"/>
                  </a:cubicBezTo>
                  <a:cubicBezTo>
                    <a:pt x="3004693" y="6728333"/>
                    <a:pt x="3019933" y="6751193"/>
                    <a:pt x="3019933" y="6774053"/>
                  </a:cubicBezTo>
                  <a:cubicBezTo>
                    <a:pt x="3012313" y="6789293"/>
                    <a:pt x="2997073" y="6804533"/>
                    <a:pt x="2981833" y="6804533"/>
                  </a:cubicBezTo>
                  <a:cubicBezTo>
                    <a:pt x="2974213" y="6804533"/>
                    <a:pt x="2974213" y="6804533"/>
                    <a:pt x="2974213" y="6804533"/>
                  </a:cubicBezTo>
                  <a:close/>
                  <a:moveTo>
                    <a:pt x="4011295" y="6743446"/>
                  </a:moveTo>
                  <a:cubicBezTo>
                    <a:pt x="4003675" y="6720586"/>
                    <a:pt x="4018915" y="6705346"/>
                    <a:pt x="4041775" y="6697726"/>
                  </a:cubicBezTo>
                  <a:cubicBezTo>
                    <a:pt x="4057015" y="6697726"/>
                    <a:pt x="4079875" y="6705346"/>
                    <a:pt x="4079875" y="6728206"/>
                  </a:cubicBezTo>
                  <a:cubicBezTo>
                    <a:pt x="4087495" y="6751066"/>
                    <a:pt x="4072255" y="6766306"/>
                    <a:pt x="4049395" y="6773926"/>
                  </a:cubicBezTo>
                  <a:cubicBezTo>
                    <a:pt x="4049395" y="6773926"/>
                    <a:pt x="4049395" y="6773926"/>
                    <a:pt x="4041775" y="6773926"/>
                  </a:cubicBezTo>
                  <a:cubicBezTo>
                    <a:pt x="4026535" y="6773926"/>
                    <a:pt x="4011295" y="6758686"/>
                    <a:pt x="4011295" y="6743446"/>
                  </a:cubicBezTo>
                  <a:close/>
                  <a:moveTo>
                    <a:pt x="2760599" y="6766306"/>
                  </a:moveTo>
                  <a:cubicBezTo>
                    <a:pt x="2737739" y="6766306"/>
                    <a:pt x="2730119" y="6743446"/>
                    <a:pt x="2730119" y="6728206"/>
                  </a:cubicBezTo>
                  <a:cubicBezTo>
                    <a:pt x="2737739" y="6705346"/>
                    <a:pt x="2752979" y="6690106"/>
                    <a:pt x="2775839" y="6697726"/>
                  </a:cubicBezTo>
                  <a:cubicBezTo>
                    <a:pt x="2798699" y="6697726"/>
                    <a:pt x="2806319" y="6720586"/>
                    <a:pt x="2806319" y="6735826"/>
                  </a:cubicBezTo>
                  <a:cubicBezTo>
                    <a:pt x="2798699" y="6758686"/>
                    <a:pt x="2783459" y="6773926"/>
                    <a:pt x="2768219" y="6773926"/>
                  </a:cubicBezTo>
                  <a:cubicBezTo>
                    <a:pt x="2768219" y="6773926"/>
                    <a:pt x="2760599" y="6773926"/>
                    <a:pt x="2760599" y="6766306"/>
                  </a:cubicBezTo>
                  <a:close/>
                  <a:moveTo>
                    <a:pt x="4217162" y="6697599"/>
                  </a:moveTo>
                  <a:cubicBezTo>
                    <a:pt x="4209542" y="6682359"/>
                    <a:pt x="4224782" y="6659499"/>
                    <a:pt x="4247642" y="6651879"/>
                  </a:cubicBezTo>
                  <a:cubicBezTo>
                    <a:pt x="4262882" y="6644259"/>
                    <a:pt x="4285742" y="6659499"/>
                    <a:pt x="4293362" y="6682359"/>
                  </a:cubicBezTo>
                  <a:cubicBezTo>
                    <a:pt x="4293362" y="6697599"/>
                    <a:pt x="4285742" y="6720459"/>
                    <a:pt x="4262882" y="6728079"/>
                  </a:cubicBezTo>
                  <a:cubicBezTo>
                    <a:pt x="4262882" y="6728079"/>
                    <a:pt x="4255262" y="6728079"/>
                    <a:pt x="4255262" y="6728079"/>
                  </a:cubicBezTo>
                  <a:cubicBezTo>
                    <a:pt x="4240022" y="6728079"/>
                    <a:pt x="4224782" y="6712839"/>
                    <a:pt x="4217162" y="6697599"/>
                  </a:cubicBezTo>
                  <a:close/>
                  <a:moveTo>
                    <a:pt x="2547112" y="6720459"/>
                  </a:moveTo>
                  <a:cubicBezTo>
                    <a:pt x="2531872" y="6712839"/>
                    <a:pt x="2516632" y="6697599"/>
                    <a:pt x="2524252" y="6674739"/>
                  </a:cubicBezTo>
                  <a:cubicBezTo>
                    <a:pt x="2524252" y="6651879"/>
                    <a:pt x="2547112" y="6644259"/>
                    <a:pt x="2569972" y="6644259"/>
                  </a:cubicBezTo>
                  <a:cubicBezTo>
                    <a:pt x="2585212" y="6651879"/>
                    <a:pt x="2600452" y="6674739"/>
                    <a:pt x="2592832" y="6697726"/>
                  </a:cubicBezTo>
                  <a:cubicBezTo>
                    <a:pt x="2592832" y="6712966"/>
                    <a:pt x="2577592" y="6720586"/>
                    <a:pt x="2562352" y="6720586"/>
                  </a:cubicBezTo>
                  <a:cubicBezTo>
                    <a:pt x="2554732" y="6720586"/>
                    <a:pt x="2554732" y="6720586"/>
                    <a:pt x="2547112" y="6720586"/>
                  </a:cubicBezTo>
                  <a:close/>
                  <a:moveTo>
                    <a:pt x="4423029" y="6644259"/>
                  </a:moveTo>
                  <a:cubicBezTo>
                    <a:pt x="4415409" y="6621399"/>
                    <a:pt x="4430649" y="6598539"/>
                    <a:pt x="4445889" y="6590792"/>
                  </a:cubicBezTo>
                  <a:cubicBezTo>
                    <a:pt x="4468749" y="6590792"/>
                    <a:pt x="4491609" y="6598412"/>
                    <a:pt x="4499229" y="6621272"/>
                  </a:cubicBezTo>
                  <a:cubicBezTo>
                    <a:pt x="4499229" y="6636512"/>
                    <a:pt x="4491609" y="6659372"/>
                    <a:pt x="4468749" y="6666992"/>
                  </a:cubicBezTo>
                  <a:cubicBezTo>
                    <a:pt x="4468749" y="6666992"/>
                    <a:pt x="4461129" y="6666992"/>
                    <a:pt x="4461129" y="6666992"/>
                  </a:cubicBezTo>
                  <a:cubicBezTo>
                    <a:pt x="4445889" y="6666992"/>
                    <a:pt x="4430649" y="6659372"/>
                    <a:pt x="4423029" y="6644132"/>
                  </a:cubicBezTo>
                  <a:close/>
                  <a:moveTo>
                    <a:pt x="2341118" y="6659372"/>
                  </a:moveTo>
                  <a:cubicBezTo>
                    <a:pt x="2318258" y="6651752"/>
                    <a:pt x="2310638" y="6628892"/>
                    <a:pt x="2318258" y="6613652"/>
                  </a:cubicBezTo>
                  <a:cubicBezTo>
                    <a:pt x="2325878" y="6590792"/>
                    <a:pt x="2348738" y="6583172"/>
                    <a:pt x="2363978" y="6590792"/>
                  </a:cubicBezTo>
                  <a:cubicBezTo>
                    <a:pt x="2386838" y="6590792"/>
                    <a:pt x="2394458" y="6613652"/>
                    <a:pt x="2386838" y="6636512"/>
                  </a:cubicBezTo>
                  <a:cubicBezTo>
                    <a:pt x="2386838" y="6651752"/>
                    <a:pt x="2371598" y="6659372"/>
                    <a:pt x="2356358" y="6659372"/>
                  </a:cubicBezTo>
                  <a:cubicBezTo>
                    <a:pt x="2348738" y="6659372"/>
                    <a:pt x="2348738" y="6659372"/>
                    <a:pt x="2341118" y="6659372"/>
                  </a:cubicBezTo>
                  <a:close/>
                  <a:moveTo>
                    <a:pt x="4628896" y="6567805"/>
                  </a:moveTo>
                  <a:cubicBezTo>
                    <a:pt x="4621276" y="6552565"/>
                    <a:pt x="4628896" y="6529705"/>
                    <a:pt x="4644136" y="6522085"/>
                  </a:cubicBezTo>
                  <a:cubicBezTo>
                    <a:pt x="4666996" y="6514465"/>
                    <a:pt x="4689856" y="6522085"/>
                    <a:pt x="4697476" y="6544945"/>
                  </a:cubicBezTo>
                  <a:cubicBezTo>
                    <a:pt x="4705096" y="6560185"/>
                    <a:pt x="4697476" y="6583045"/>
                    <a:pt x="4674616" y="6590665"/>
                  </a:cubicBezTo>
                  <a:cubicBezTo>
                    <a:pt x="4674616" y="6590665"/>
                    <a:pt x="4666996" y="6598285"/>
                    <a:pt x="4659376" y="6598285"/>
                  </a:cubicBezTo>
                  <a:cubicBezTo>
                    <a:pt x="4644136" y="6598285"/>
                    <a:pt x="4628896" y="6583045"/>
                    <a:pt x="4628896" y="6567805"/>
                  </a:cubicBezTo>
                  <a:close/>
                  <a:moveTo>
                    <a:pt x="2135251" y="6583045"/>
                  </a:moveTo>
                  <a:cubicBezTo>
                    <a:pt x="2120011" y="6575425"/>
                    <a:pt x="2112391" y="6552565"/>
                    <a:pt x="2120011" y="6537325"/>
                  </a:cubicBezTo>
                  <a:cubicBezTo>
                    <a:pt x="2127631" y="6514465"/>
                    <a:pt x="2150491" y="6506845"/>
                    <a:pt x="2165731" y="6514465"/>
                  </a:cubicBezTo>
                  <a:cubicBezTo>
                    <a:pt x="2188591" y="6522085"/>
                    <a:pt x="2196211" y="6544945"/>
                    <a:pt x="2188591" y="6560185"/>
                  </a:cubicBezTo>
                  <a:cubicBezTo>
                    <a:pt x="2180971" y="6575425"/>
                    <a:pt x="2165731" y="6590665"/>
                    <a:pt x="2150491" y="6590665"/>
                  </a:cubicBezTo>
                  <a:cubicBezTo>
                    <a:pt x="2150491" y="6590665"/>
                    <a:pt x="2142871" y="6590665"/>
                    <a:pt x="2135251" y="6583045"/>
                  </a:cubicBezTo>
                  <a:close/>
                  <a:moveTo>
                    <a:pt x="4827143" y="6491478"/>
                  </a:moveTo>
                  <a:cubicBezTo>
                    <a:pt x="4811903" y="6468618"/>
                    <a:pt x="4819523" y="6445758"/>
                    <a:pt x="4842383" y="6438011"/>
                  </a:cubicBezTo>
                  <a:cubicBezTo>
                    <a:pt x="4857623" y="6430391"/>
                    <a:pt x="4880483" y="6438011"/>
                    <a:pt x="4895723" y="6453251"/>
                  </a:cubicBezTo>
                  <a:cubicBezTo>
                    <a:pt x="4903343" y="6476111"/>
                    <a:pt x="4895723" y="6498971"/>
                    <a:pt x="4872863" y="6506718"/>
                  </a:cubicBezTo>
                  <a:cubicBezTo>
                    <a:pt x="4872863" y="6506718"/>
                    <a:pt x="4865243" y="6506718"/>
                    <a:pt x="4857623" y="6506718"/>
                  </a:cubicBezTo>
                  <a:cubicBezTo>
                    <a:pt x="4842383" y="6506718"/>
                    <a:pt x="4827143" y="6499098"/>
                    <a:pt x="4827143" y="6491478"/>
                  </a:cubicBezTo>
                  <a:close/>
                  <a:moveTo>
                    <a:pt x="1936877" y="6499098"/>
                  </a:moveTo>
                  <a:cubicBezTo>
                    <a:pt x="1921637" y="6491478"/>
                    <a:pt x="1914017" y="6468618"/>
                    <a:pt x="1921637" y="6445631"/>
                  </a:cubicBezTo>
                  <a:cubicBezTo>
                    <a:pt x="1929257" y="6430391"/>
                    <a:pt x="1952117" y="6422771"/>
                    <a:pt x="1974977" y="6430391"/>
                  </a:cubicBezTo>
                  <a:cubicBezTo>
                    <a:pt x="1990217" y="6438011"/>
                    <a:pt x="1997837" y="6460871"/>
                    <a:pt x="1990217" y="6476111"/>
                  </a:cubicBezTo>
                  <a:cubicBezTo>
                    <a:pt x="1982597" y="6491351"/>
                    <a:pt x="1967357" y="6498971"/>
                    <a:pt x="1959737" y="6498971"/>
                  </a:cubicBezTo>
                  <a:cubicBezTo>
                    <a:pt x="1952117" y="6498971"/>
                    <a:pt x="1944497" y="6498971"/>
                    <a:pt x="1936877" y="6498971"/>
                  </a:cubicBezTo>
                  <a:close/>
                  <a:moveTo>
                    <a:pt x="5017770" y="6392164"/>
                  </a:moveTo>
                  <a:cubicBezTo>
                    <a:pt x="5002530" y="6376924"/>
                    <a:pt x="5010150" y="6354064"/>
                    <a:pt x="5033010" y="6338697"/>
                  </a:cubicBezTo>
                  <a:cubicBezTo>
                    <a:pt x="5048250" y="6331077"/>
                    <a:pt x="5071110" y="6338697"/>
                    <a:pt x="5078730" y="6353937"/>
                  </a:cubicBezTo>
                  <a:cubicBezTo>
                    <a:pt x="5093970" y="6376797"/>
                    <a:pt x="5086350" y="6399657"/>
                    <a:pt x="5063490" y="6407404"/>
                  </a:cubicBezTo>
                  <a:cubicBezTo>
                    <a:pt x="5063490" y="6407404"/>
                    <a:pt x="5055870" y="6415024"/>
                    <a:pt x="5048250" y="6415024"/>
                  </a:cubicBezTo>
                  <a:cubicBezTo>
                    <a:pt x="5033010" y="6415024"/>
                    <a:pt x="5025390" y="6407404"/>
                    <a:pt x="5017770" y="6392164"/>
                  </a:cubicBezTo>
                  <a:close/>
                  <a:moveTo>
                    <a:pt x="1746250" y="6399784"/>
                  </a:moveTo>
                  <a:cubicBezTo>
                    <a:pt x="1731010" y="6384544"/>
                    <a:pt x="1723390" y="6361684"/>
                    <a:pt x="1731010" y="6346317"/>
                  </a:cubicBezTo>
                  <a:cubicBezTo>
                    <a:pt x="1746250" y="6323457"/>
                    <a:pt x="1769110" y="6323457"/>
                    <a:pt x="1784350" y="6331077"/>
                  </a:cubicBezTo>
                  <a:cubicBezTo>
                    <a:pt x="1807210" y="6338697"/>
                    <a:pt x="1807210" y="6361557"/>
                    <a:pt x="1799590" y="6384544"/>
                  </a:cubicBezTo>
                  <a:cubicBezTo>
                    <a:pt x="1791970" y="6392164"/>
                    <a:pt x="1776730" y="6399784"/>
                    <a:pt x="1769110" y="6399784"/>
                  </a:cubicBezTo>
                  <a:cubicBezTo>
                    <a:pt x="1761490" y="6399784"/>
                    <a:pt x="1753870" y="6399784"/>
                    <a:pt x="1746250" y="6399784"/>
                  </a:cubicBezTo>
                  <a:close/>
                  <a:moveTo>
                    <a:pt x="5200777" y="6285357"/>
                  </a:moveTo>
                  <a:cubicBezTo>
                    <a:pt x="5185537" y="6270117"/>
                    <a:pt x="5193157" y="6247257"/>
                    <a:pt x="5208397" y="6231890"/>
                  </a:cubicBezTo>
                  <a:cubicBezTo>
                    <a:pt x="5231257" y="6224270"/>
                    <a:pt x="5254117" y="6224270"/>
                    <a:pt x="5261737" y="6247130"/>
                  </a:cubicBezTo>
                  <a:cubicBezTo>
                    <a:pt x="5276977" y="6262370"/>
                    <a:pt x="5269357" y="6285230"/>
                    <a:pt x="5254117" y="6292850"/>
                  </a:cubicBezTo>
                  <a:cubicBezTo>
                    <a:pt x="5246497" y="6300470"/>
                    <a:pt x="5238877" y="6300470"/>
                    <a:pt x="5231257" y="6300470"/>
                  </a:cubicBezTo>
                  <a:cubicBezTo>
                    <a:pt x="5223637" y="6300470"/>
                    <a:pt x="5208397" y="6292850"/>
                    <a:pt x="5200777" y="6285230"/>
                  </a:cubicBezTo>
                  <a:close/>
                  <a:moveTo>
                    <a:pt x="1563243" y="6285230"/>
                  </a:moveTo>
                  <a:cubicBezTo>
                    <a:pt x="1548003" y="6269990"/>
                    <a:pt x="1540383" y="6247130"/>
                    <a:pt x="1548003" y="6231763"/>
                  </a:cubicBezTo>
                  <a:cubicBezTo>
                    <a:pt x="1563243" y="6216523"/>
                    <a:pt x="1586103" y="6208903"/>
                    <a:pt x="1601343" y="6224143"/>
                  </a:cubicBezTo>
                  <a:cubicBezTo>
                    <a:pt x="1624203" y="6231763"/>
                    <a:pt x="1624203" y="6254623"/>
                    <a:pt x="1616583" y="6277610"/>
                  </a:cubicBezTo>
                  <a:cubicBezTo>
                    <a:pt x="1608963" y="6285230"/>
                    <a:pt x="1593723" y="6292850"/>
                    <a:pt x="1586103" y="6292850"/>
                  </a:cubicBezTo>
                  <a:cubicBezTo>
                    <a:pt x="1578483" y="6292850"/>
                    <a:pt x="1570863" y="6292850"/>
                    <a:pt x="1563243" y="6285230"/>
                  </a:cubicBezTo>
                  <a:close/>
                  <a:moveTo>
                    <a:pt x="5376164" y="6163183"/>
                  </a:moveTo>
                  <a:cubicBezTo>
                    <a:pt x="5368544" y="6147943"/>
                    <a:pt x="5368544" y="6125083"/>
                    <a:pt x="5383784" y="6109716"/>
                  </a:cubicBezTo>
                  <a:cubicBezTo>
                    <a:pt x="5406644" y="6102096"/>
                    <a:pt x="5429504" y="6102096"/>
                    <a:pt x="5437124" y="6117336"/>
                  </a:cubicBezTo>
                  <a:cubicBezTo>
                    <a:pt x="5452364" y="6140196"/>
                    <a:pt x="5452364" y="6163056"/>
                    <a:pt x="5429504" y="6170803"/>
                  </a:cubicBezTo>
                  <a:cubicBezTo>
                    <a:pt x="5421884" y="6178423"/>
                    <a:pt x="5414264" y="6178423"/>
                    <a:pt x="5406644" y="6178423"/>
                  </a:cubicBezTo>
                  <a:cubicBezTo>
                    <a:pt x="5399024" y="6178423"/>
                    <a:pt x="5383784" y="6178423"/>
                    <a:pt x="5376164" y="6163183"/>
                  </a:cubicBezTo>
                  <a:close/>
                  <a:moveTo>
                    <a:pt x="1387856" y="6163183"/>
                  </a:moveTo>
                  <a:cubicBezTo>
                    <a:pt x="1364996" y="6147943"/>
                    <a:pt x="1364996" y="6125083"/>
                    <a:pt x="1380236" y="6109716"/>
                  </a:cubicBezTo>
                  <a:cubicBezTo>
                    <a:pt x="1387856" y="6094476"/>
                    <a:pt x="1410716" y="6086856"/>
                    <a:pt x="1425956" y="6102096"/>
                  </a:cubicBezTo>
                  <a:cubicBezTo>
                    <a:pt x="1448816" y="6109716"/>
                    <a:pt x="1448816" y="6140196"/>
                    <a:pt x="1441196" y="6155563"/>
                  </a:cubicBezTo>
                  <a:cubicBezTo>
                    <a:pt x="1433576" y="6163183"/>
                    <a:pt x="1418336" y="6170803"/>
                    <a:pt x="1410716" y="6170803"/>
                  </a:cubicBezTo>
                  <a:cubicBezTo>
                    <a:pt x="1395476" y="6170803"/>
                    <a:pt x="1387856" y="6163183"/>
                    <a:pt x="1387856" y="6163183"/>
                  </a:cubicBezTo>
                  <a:close/>
                  <a:moveTo>
                    <a:pt x="5551551" y="6033516"/>
                  </a:moveTo>
                  <a:cubicBezTo>
                    <a:pt x="5536311" y="6018276"/>
                    <a:pt x="5536311" y="5995416"/>
                    <a:pt x="5551551" y="5980049"/>
                  </a:cubicBezTo>
                  <a:cubicBezTo>
                    <a:pt x="5566791" y="5964809"/>
                    <a:pt x="5597271" y="5972429"/>
                    <a:pt x="5604891" y="5987669"/>
                  </a:cubicBezTo>
                  <a:cubicBezTo>
                    <a:pt x="5620131" y="6002909"/>
                    <a:pt x="5620131" y="6025769"/>
                    <a:pt x="5604891" y="6041136"/>
                  </a:cubicBezTo>
                  <a:cubicBezTo>
                    <a:pt x="5597271" y="6048756"/>
                    <a:pt x="5589651" y="6048756"/>
                    <a:pt x="5574411" y="6048756"/>
                  </a:cubicBezTo>
                  <a:cubicBezTo>
                    <a:pt x="5566791" y="6048756"/>
                    <a:pt x="5559171" y="6041136"/>
                    <a:pt x="5551551" y="6033516"/>
                  </a:cubicBezTo>
                  <a:close/>
                  <a:moveTo>
                    <a:pt x="1212469" y="6025896"/>
                  </a:moveTo>
                  <a:cubicBezTo>
                    <a:pt x="1197229" y="6010656"/>
                    <a:pt x="1197229" y="5987796"/>
                    <a:pt x="1212469" y="5972429"/>
                  </a:cubicBezTo>
                  <a:cubicBezTo>
                    <a:pt x="1220089" y="5957189"/>
                    <a:pt x="1250569" y="5957189"/>
                    <a:pt x="1265809" y="5972429"/>
                  </a:cubicBezTo>
                  <a:cubicBezTo>
                    <a:pt x="1281049" y="5980049"/>
                    <a:pt x="1281049" y="6002909"/>
                    <a:pt x="1265809" y="6025896"/>
                  </a:cubicBezTo>
                  <a:cubicBezTo>
                    <a:pt x="1258189" y="6033516"/>
                    <a:pt x="1250569" y="6033516"/>
                    <a:pt x="1235329" y="6033516"/>
                  </a:cubicBezTo>
                  <a:cubicBezTo>
                    <a:pt x="1227709" y="6033516"/>
                    <a:pt x="1220089" y="6033516"/>
                    <a:pt x="1212469" y="6025896"/>
                  </a:cubicBezTo>
                  <a:close/>
                  <a:moveTo>
                    <a:pt x="5711698" y="5896229"/>
                  </a:moveTo>
                  <a:cubicBezTo>
                    <a:pt x="5696458" y="5880989"/>
                    <a:pt x="5696458" y="5858129"/>
                    <a:pt x="5711698" y="5842762"/>
                  </a:cubicBezTo>
                  <a:cubicBezTo>
                    <a:pt x="5726938" y="5827522"/>
                    <a:pt x="5749798" y="5827522"/>
                    <a:pt x="5765038" y="5842762"/>
                  </a:cubicBezTo>
                  <a:cubicBezTo>
                    <a:pt x="5780278" y="5858002"/>
                    <a:pt x="5780278" y="5880862"/>
                    <a:pt x="5765038" y="5896229"/>
                  </a:cubicBezTo>
                  <a:cubicBezTo>
                    <a:pt x="5757418" y="5903849"/>
                    <a:pt x="5749798" y="5903849"/>
                    <a:pt x="5734558" y="5903849"/>
                  </a:cubicBezTo>
                  <a:cubicBezTo>
                    <a:pt x="5726938" y="5903849"/>
                    <a:pt x="5719318" y="5903849"/>
                    <a:pt x="5711698" y="5896229"/>
                  </a:cubicBezTo>
                  <a:close/>
                  <a:moveTo>
                    <a:pt x="1052322" y="5880989"/>
                  </a:moveTo>
                  <a:cubicBezTo>
                    <a:pt x="1037082" y="5865749"/>
                    <a:pt x="1037082" y="5842889"/>
                    <a:pt x="1052322" y="5827522"/>
                  </a:cubicBezTo>
                  <a:cubicBezTo>
                    <a:pt x="1067562" y="5812282"/>
                    <a:pt x="1090422" y="5812282"/>
                    <a:pt x="1105662" y="5827522"/>
                  </a:cubicBezTo>
                  <a:cubicBezTo>
                    <a:pt x="1120902" y="5842762"/>
                    <a:pt x="1120902" y="5865622"/>
                    <a:pt x="1105662" y="5880989"/>
                  </a:cubicBezTo>
                  <a:cubicBezTo>
                    <a:pt x="1098042" y="5888609"/>
                    <a:pt x="1090422" y="5896229"/>
                    <a:pt x="1082802" y="5896229"/>
                  </a:cubicBezTo>
                  <a:cubicBezTo>
                    <a:pt x="1067562" y="5896229"/>
                    <a:pt x="1059942" y="5888609"/>
                    <a:pt x="1052322" y="5880989"/>
                  </a:cubicBezTo>
                  <a:close/>
                  <a:moveTo>
                    <a:pt x="5864225" y="5743702"/>
                  </a:moveTo>
                  <a:cubicBezTo>
                    <a:pt x="5848985" y="5728462"/>
                    <a:pt x="5848985" y="5705602"/>
                    <a:pt x="5864225" y="5690235"/>
                  </a:cubicBezTo>
                  <a:cubicBezTo>
                    <a:pt x="5871845" y="5674995"/>
                    <a:pt x="5902325" y="5674995"/>
                    <a:pt x="5917565" y="5690235"/>
                  </a:cubicBezTo>
                  <a:cubicBezTo>
                    <a:pt x="5932805" y="5705475"/>
                    <a:pt x="5932805" y="5728335"/>
                    <a:pt x="5917565" y="5743702"/>
                  </a:cubicBezTo>
                  <a:cubicBezTo>
                    <a:pt x="5909945" y="5751322"/>
                    <a:pt x="5902325" y="5751322"/>
                    <a:pt x="5887085" y="5751322"/>
                  </a:cubicBezTo>
                  <a:cubicBezTo>
                    <a:pt x="5879465" y="5751322"/>
                    <a:pt x="5871845" y="5751322"/>
                    <a:pt x="5864225" y="5743702"/>
                  </a:cubicBezTo>
                  <a:close/>
                  <a:moveTo>
                    <a:pt x="899795" y="5728462"/>
                  </a:moveTo>
                  <a:cubicBezTo>
                    <a:pt x="884555" y="5713222"/>
                    <a:pt x="892175" y="5690362"/>
                    <a:pt x="907415" y="5674995"/>
                  </a:cubicBezTo>
                  <a:cubicBezTo>
                    <a:pt x="922655" y="5659755"/>
                    <a:pt x="945515" y="5659755"/>
                    <a:pt x="960755" y="5674995"/>
                  </a:cubicBezTo>
                  <a:cubicBezTo>
                    <a:pt x="975995" y="5690235"/>
                    <a:pt x="968375" y="5713095"/>
                    <a:pt x="953135" y="5728462"/>
                  </a:cubicBezTo>
                  <a:cubicBezTo>
                    <a:pt x="945515" y="5736082"/>
                    <a:pt x="937895" y="5736082"/>
                    <a:pt x="930275" y="5736082"/>
                  </a:cubicBezTo>
                  <a:cubicBezTo>
                    <a:pt x="922655" y="5736082"/>
                    <a:pt x="907415" y="5736082"/>
                    <a:pt x="899795" y="5728462"/>
                  </a:cubicBezTo>
                  <a:close/>
                  <a:moveTo>
                    <a:pt x="6009132" y="5583555"/>
                  </a:moveTo>
                  <a:cubicBezTo>
                    <a:pt x="5986272" y="5568315"/>
                    <a:pt x="5986272" y="5545455"/>
                    <a:pt x="6001512" y="5530088"/>
                  </a:cubicBezTo>
                  <a:cubicBezTo>
                    <a:pt x="6016752" y="5514848"/>
                    <a:pt x="6039612" y="5514848"/>
                    <a:pt x="6054852" y="5522468"/>
                  </a:cubicBezTo>
                  <a:cubicBezTo>
                    <a:pt x="6070092" y="5537708"/>
                    <a:pt x="6070092" y="5560568"/>
                    <a:pt x="6062472" y="5575935"/>
                  </a:cubicBezTo>
                  <a:cubicBezTo>
                    <a:pt x="6054852" y="5591175"/>
                    <a:pt x="6039612" y="5591175"/>
                    <a:pt x="6031992" y="5591175"/>
                  </a:cubicBezTo>
                  <a:cubicBezTo>
                    <a:pt x="6024372" y="5591175"/>
                    <a:pt x="6009132" y="5591175"/>
                    <a:pt x="6009132" y="5583555"/>
                  </a:cubicBezTo>
                  <a:close/>
                  <a:moveTo>
                    <a:pt x="762508" y="5560695"/>
                  </a:moveTo>
                  <a:cubicBezTo>
                    <a:pt x="747268" y="5545455"/>
                    <a:pt x="747268" y="5522595"/>
                    <a:pt x="762508" y="5507228"/>
                  </a:cubicBezTo>
                  <a:cubicBezTo>
                    <a:pt x="785368" y="5499608"/>
                    <a:pt x="808228" y="5499608"/>
                    <a:pt x="823468" y="5514848"/>
                  </a:cubicBezTo>
                  <a:cubicBezTo>
                    <a:pt x="831088" y="5530088"/>
                    <a:pt x="831088" y="5552948"/>
                    <a:pt x="815848" y="5568315"/>
                  </a:cubicBezTo>
                  <a:cubicBezTo>
                    <a:pt x="808228" y="5575935"/>
                    <a:pt x="800608" y="5575935"/>
                    <a:pt x="792988" y="5575935"/>
                  </a:cubicBezTo>
                  <a:cubicBezTo>
                    <a:pt x="777748" y="5575935"/>
                    <a:pt x="770128" y="5575935"/>
                    <a:pt x="762508" y="5560695"/>
                  </a:cubicBezTo>
                  <a:close/>
                  <a:moveTo>
                    <a:pt x="6138799" y="5415788"/>
                  </a:moveTo>
                  <a:cubicBezTo>
                    <a:pt x="6123559" y="5400548"/>
                    <a:pt x="6115939" y="5377688"/>
                    <a:pt x="6131179" y="5362321"/>
                  </a:cubicBezTo>
                  <a:cubicBezTo>
                    <a:pt x="6138799" y="5347081"/>
                    <a:pt x="6161659" y="5339461"/>
                    <a:pt x="6184519" y="5354701"/>
                  </a:cubicBezTo>
                  <a:cubicBezTo>
                    <a:pt x="6199759" y="5369941"/>
                    <a:pt x="6199759" y="5392801"/>
                    <a:pt x="6192139" y="5408168"/>
                  </a:cubicBezTo>
                  <a:cubicBezTo>
                    <a:pt x="6184519" y="5415788"/>
                    <a:pt x="6169279" y="5423408"/>
                    <a:pt x="6161659" y="5423408"/>
                  </a:cubicBezTo>
                  <a:cubicBezTo>
                    <a:pt x="6154039" y="5423408"/>
                    <a:pt x="6146419" y="5423408"/>
                    <a:pt x="6138799" y="5415788"/>
                  </a:cubicBezTo>
                  <a:close/>
                  <a:moveTo>
                    <a:pt x="632841" y="5392928"/>
                  </a:moveTo>
                  <a:cubicBezTo>
                    <a:pt x="617601" y="5370068"/>
                    <a:pt x="625221" y="5347208"/>
                    <a:pt x="640461" y="5339461"/>
                  </a:cubicBezTo>
                  <a:cubicBezTo>
                    <a:pt x="655701" y="5324221"/>
                    <a:pt x="678561" y="5331841"/>
                    <a:pt x="693801" y="5347081"/>
                  </a:cubicBezTo>
                  <a:cubicBezTo>
                    <a:pt x="701421" y="5362321"/>
                    <a:pt x="701421" y="5385181"/>
                    <a:pt x="686181" y="5400548"/>
                  </a:cubicBezTo>
                  <a:cubicBezTo>
                    <a:pt x="678561" y="5408168"/>
                    <a:pt x="670941" y="5408168"/>
                    <a:pt x="663321" y="5408168"/>
                  </a:cubicBezTo>
                  <a:cubicBezTo>
                    <a:pt x="648081" y="5408168"/>
                    <a:pt x="640461" y="5400548"/>
                    <a:pt x="632841" y="5392928"/>
                  </a:cubicBezTo>
                  <a:close/>
                  <a:moveTo>
                    <a:pt x="6260719" y="5240401"/>
                  </a:moveTo>
                  <a:cubicBezTo>
                    <a:pt x="6237859" y="5225161"/>
                    <a:pt x="6237859" y="5202301"/>
                    <a:pt x="6245479" y="5186934"/>
                  </a:cubicBezTo>
                  <a:cubicBezTo>
                    <a:pt x="6260719" y="5171694"/>
                    <a:pt x="6283579" y="5164074"/>
                    <a:pt x="6298819" y="5171694"/>
                  </a:cubicBezTo>
                  <a:cubicBezTo>
                    <a:pt x="6314059" y="5186934"/>
                    <a:pt x="6321679" y="5209794"/>
                    <a:pt x="6314059" y="5225161"/>
                  </a:cubicBezTo>
                  <a:cubicBezTo>
                    <a:pt x="6306439" y="5240401"/>
                    <a:pt x="6291199" y="5248021"/>
                    <a:pt x="6275959" y="5248021"/>
                  </a:cubicBezTo>
                  <a:cubicBezTo>
                    <a:pt x="6275959" y="5248021"/>
                    <a:pt x="6268339" y="5240401"/>
                    <a:pt x="6260719" y="5240401"/>
                  </a:cubicBezTo>
                  <a:close/>
                  <a:moveTo>
                    <a:pt x="510794" y="5209921"/>
                  </a:moveTo>
                  <a:cubicBezTo>
                    <a:pt x="495554" y="5194681"/>
                    <a:pt x="503174" y="5171821"/>
                    <a:pt x="526034" y="5156454"/>
                  </a:cubicBezTo>
                  <a:cubicBezTo>
                    <a:pt x="541274" y="5148834"/>
                    <a:pt x="564134" y="5148834"/>
                    <a:pt x="571754" y="5171694"/>
                  </a:cubicBezTo>
                  <a:cubicBezTo>
                    <a:pt x="586994" y="5186934"/>
                    <a:pt x="579374" y="5209794"/>
                    <a:pt x="564134" y="5225161"/>
                  </a:cubicBezTo>
                  <a:cubicBezTo>
                    <a:pt x="556514" y="5225161"/>
                    <a:pt x="548894" y="5225161"/>
                    <a:pt x="541274" y="5225161"/>
                  </a:cubicBezTo>
                  <a:cubicBezTo>
                    <a:pt x="526034" y="5225161"/>
                    <a:pt x="518414" y="5225161"/>
                    <a:pt x="510794" y="5209921"/>
                  </a:cubicBezTo>
                  <a:close/>
                  <a:moveTo>
                    <a:pt x="6367526" y="5057394"/>
                  </a:moveTo>
                  <a:cubicBezTo>
                    <a:pt x="6352286" y="5042154"/>
                    <a:pt x="6344666" y="5019294"/>
                    <a:pt x="6352286" y="5003927"/>
                  </a:cubicBezTo>
                  <a:cubicBezTo>
                    <a:pt x="6367526" y="4988687"/>
                    <a:pt x="6390386" y="4981067"/>
                    <a:pt x="6405626" y="4988687"/>
                  </a:cubicBezTo>
                  <a:cubicBezTo>
                    <a:pt x="6420866" y="4996307"/>
                    <a:pt x="6428486" y="5019167"/>
                    <a:pt x="6420866" y="5042154"/>
                  </a:cubicBezTo>
                  <a:cubicBezTo>
                    <a:pt x="6413246" y="5049774"/>
                    <a:pt x="6398006" y="5057394"/>
                    <a:pt x="6390386" y="5057394"/>
                  </a:cubicBezTo>
                  <a:cubicBezTo>
                    <a:pt x="6382766" y="5057394"/>
                    <a:pt x="6375146" y="5057394"/>
                    <a:pt x="6367526" y="5057394"/>
                  </a:cubicBezTo>
                  <a:close/>
                  <a:moveTo>
                    <a:pt x="404114" y="5019294"/>
                  </a:moveTo>
                  <a:cubicBezTo>
                    <a:pt x="388874" y="5004054"/>
                    <a:pt x="396494" y="4981194"/>
                    <a:pt x="419354" y="4973574"/>
                  </a:cubicBezTo>
                  <a:cubicBezTo>
                    <a:pt x="434594" y="4958334"/>
                    <a:pt x="457454" y="4965954"/>
                    <a:pt x="472694" y="4988814"/>
                  </a:cubicBezTo>
                  <a:cubicBezTo>
                    <a:pt x="480314" y="5004054"/>
                    <a:pt x="472694" y="5026914"/>
                    <a:pt x="449834" y="5034534"/>
                  </a:cubicBezTo>
                  <a:cubicBezTo>
                    <a:pt x="449834" y="5042154"/>
                    <a:pt x="442214" y="5042154"/>
                    <a:pt x="434594" y="5042154"/>
                  </a:cubicBezTo>
                  <a:cubicBezTo>
                    <a:pt x="419354" y="5042154"/>
                    <a:pt x="411734" y="5034534"/>
                    <a:pt x="404114" y="5019294"/>
                  </a:cubicBezTo>
                  <a:close/>
                  <a:moveTo>
                    <a:pt x="6466713" y="4866767"/>
                  </a:moveTo>
                  <a:cubicBezTo>
                    <a:pt x="6451473" y="4859147"/>
                    <a:pt x="6436233" y="4836287"/>
                    <a:pt x="6451473" y="4813300"/>
                  </a:cubicBezTo>
                  <a:cubicBezTo>
                    <a:pt x="6459093" y="4798060"/>
                    <a:pt x="6481953" y="4790440"/>
                    <a:pt x="6497193" y="4798060"/>
                  </a:cubicBezTo>
                  <a:cubicBezTo>
                    <a:pt x="6520053" y="4805680"/>
                    <a:pt x="6527673" y="4828540"/>
                    <a:pt x="6520053" y="4843780"/>
                  </a:cubicBezTo>
                  <a:cubicBezTo>
                    <a:pt x="6512433" y="4859020"/>
                    <a:pt x="6497193" y="4866640"/>
                    <a:pt x="6481953" y="4866640"/>
                  </a:cubicBezTo>
                  <a:cubicBezTo>
                    <a:pt x="6474333" y="4866640"/>
                    <a:pt x="6474333" y="4866640"/>
                    <a:pt x="6466713" y="4866640"/>
                  </a:cubicBezTo>
                  <a:close/>
                  <a:moveTo>
                    <a:pt x="305054" y="4828540"/>
                  </a:moveTo>
                  <a:cubicBezTo>
                    <a:pt x="297434" y="4805680"/>
                    <a:pt x="305054" y="4782820"/>
                    <a:pt x="327914" y="4775073"/>
                  </a:cubicBezTo>
                  <a:cubicBezTo>
                    <a:pt x="343154" y="4767453"/>
                    <a:pt x="366014" y="4775073"/>
                    <a:pt x="373634" y="4797933"/>
                  </a:cubicBezTo>
                  <a:cubicBezTo>
                    <a:pt x="381254" y="4813173"/>
                    <a:pt x="373634" y="4836033"/>
                    <a:pt x="358394" y="4843653"/>
                  </a:cubicBezTo>
                  <a:cubicBezTo>
                    <a:pt x="350774" y="4851273"/>
                    <a:pt x="343154" y="4851273"/>
                    <a:pt x="343154" y="4851273"/>
                  </a:cubicBezTo>
                  <a:cubicBezTo>
                    <a:pt x="327914" y="4851273"/>
                    <a:pt x="312674" y="4843653"/>
                    <a:pt x="305054" y="4828413"/>
                  </a:cubicBezTo>
                  <a:close/>
                  <a:moveTo>
                    <a:pt x="6550660" y="4668520"/>
                  </a:moveTo>
                  <a:cubicBezTo>
                    <a:pt x="6535420" y="4660900"/>
                    <a:pt x="6520180" y="4638040"/>
                    <a:pt x="6527800" y="4622800"/>
                  </a:cubicBezTo>
                  <a:cubicBezTo>
                    <a:pt x="6535420" y="4599940"/>
                    <a:pt x="6558280" y="4592320"/>
                    <a:pt x="6581140" y="4599940"/>
                  </a:cubicBezTo>
                  <a:cubicBezTo>
                    <a:pt x="6604000" y="4607560"/>
                    <a:pt x="6611620" y="4630420"/>
                    <a:pt x="6604000" y="4645660"/>
                  </a:cubicBezTo>
                  <a:cubicBezTo>
                    <a:pt x="6596380" y="4660900"/>
                    <a:pt x="6581140" y="4668520"/>
                    <a:pt x="6565900" y="4668520"/>
                  </a:cubicBezTo>
                  <a:cubicBezTo>
                    <a:pt x="6565900" y="4668520"/>
                    <a:pt x="6558280" y="4668520"/>
                    <a:pt x="6550660" y="4668520"/>
                  </a:cubicBezTo>
                  <a:close/>
                  <a:moveTo>
                    <a:pt x="221107" y="4630420"/>
                  </a:moveTo>
                  <a:cubicBezTo>
                    <a:pt x="213487" y="4607560"/>
                    <a:pt x="228727" y="4584700"/>
                    <a:pt x="243967" y="4576953"/>
                  </a:cubicBezTo>
                  <a:cubicBezTo>
                    <a:pt x="266827" y="4569333"/>
                    <a:pt x="289687" y="4584573"/>
                    <a:pt x="297307" y="4599813"/>
                  </a:cubicBezTo>
                  <a:cubicBezTo>
                    <a:pt x="304927" y="4622673"/>
                    <a:pt x="289687" y="4645533"/>
                    <a:pt x="274447" y="4653280"/>
                  </a:cubicBezTo>
                  <a:cubicBezTo>
                    <a:pt x="266827" y="4653280"/>
                    <a:pt x="266827" y="4653280"/>
                    <a:pt x="259207" y="4653280"/>
                  </a:cubicBezTo>
                  <a:cubicBezTo>
                    <a:pt x="243967" y="4653280"/>
                    <a:pt x="228727" y="4645660"/>
                    <a:pt x="221107" y="4630420"/>
                  </a:cubicBezTo>
                  <a:close/>
                  <a:moveTo>
                    <a:pt x="6626860" y="4470146"/>
                  </a:moveTo>
                  <a:cubicBezTo>
                    <a:pt x="6604000" y="4462526"/>
                    <a:pt x="6596380" y="4439666"/>
                    <a:pt x="6604000" y="4416679"/>
                  </a:cubicBezTo>
                  <a:cubicBezTo>
                    <a:pt x="6604000" y="4401439"/>
                    <a:pt x="6626860" y="4386199"/>
                    <a:pt x="6649720" y="4393819"/>
                  </a:cubicBezTo>
                  <a:cubicBezTo>
                    <a:pt x="6672580" y="4401439"/>
                    <a:pt x="6680200" y="4424299"/>
                    <a:pt x="6672580" y="4439539"/>
                  </a:cubicBezTo>
                  <a:cubicBezTo>
                    <a:pt x="6672580" y="4454779"/>
                    <a:pt x="6657340" y="4470019"/>
                    <a:pt x="6634480" y="4470019"/>
                  </a:cubicBezTo>
                  <a:cubicBezTo>
                    <a:pt x="6634480" y="4470019"/>
                    <a:pt x="6626860" y="4470019"/>
                    <a:pt x="6626860" y="4470019"/>
                  </a:cubicBezTo>
                  <a:close/>
                  <a:moveTo>
                    <a:pt x="152527" y="4424299"/>
                  </a:moveTo>
                  <a:cubicBezTo>
                    <a:pt x="144907" y="4401439"/>
                    <a:pt x="160147" y="4378579"/>
                    <a:pt x="175387" y="4378579"/>
                  </a:cubicBezTo>
                  <a:cubicBezTo>
                    <a:pt x="198247" y="4370959"/>
                    <a:pt x="221107" y="4378579"/>
                    <a:pt x="228727" y="4401439"/>
                  </a:cubicBezTo>
                  <a:cubicBezTo>
                    <a:pt x="228727" y="4424299"/>
                    <a:pt x="221107" y="4439539"/>
                    <a:pt x="198247" y="4447159"/>
                  </a:cubicBezTo>
                  <a:cubicBezTo>
                    <a:pt x="198247" y="4447159"/>
                    <a:pt x="190627" y="4447159"/>
                    <a:pt x="190627" y="4447159"/>
                  </a:cubicBezTo>
                  <a:cubicBezTo>
                    <a:pt x="175387" y="4447159"/>
                    <a:pt x="160147" y="4439539"/>
                    <a:pt x="152527" y="4424299"/>
                  </a:cubicBezTo>
                  <a:close/>
                  <a:moveTo>
                    <a:pt x="6687947" y="4264025"/>
                  </a:moveTo>
                  <a:cubicBezTo>
                    <a:pt x="6665086" y="4256405"/>
                    <a:pt x="6649847" y="4233545"/>
                    <a:pt x="6657467" y="4218305"/>
                  </a:cubicBezTo>
                  <a:cubicBezTo>
                    <a:pt x="6665086" y="4195445"/>
                    <a:pt x="6680326" y="4180205"/>
                    <a:pt x="6703186" y="4187825"/>
                  </a:cubicBezTo>
                  <a:cubicBezTo>
                    <a:pt x="6726047" y="4195445"/>
                    <a:pt x="6733667" y="4210685"/>
                    <a:pt x="6733667" y="4233545"/>
                  </a:cubicBezTo>
                  <a:cubicBezTo>
                    <a:pt x="6726047" y="4248785"/>
                    <a:pt x="6710807" y="4264025"/>
                    <a:pt x="6695567" y="4264025"/>
                  </a:cubicBezTo>
                  <a:cubicBezTo>
                    <a:pt x="6695567" y="4264025"/>
                    <a:pt x="6687947" y="4264025"/>
                    <a:pt x="6687947" y="4264025"/>
                  </a:cubicBezTo>
                  <a:close/>
                  <a:moveTo>
                    <a:pt x="99187" y="4210812"/>
                  </a:moveTo>
                  <a:cubicBezTo>
                    <a:pt x="91567" y="4195572"/>
                    <a:pt x="106807" y="4172712"/>
                    <a:pt x="122047" y="4165092"/>
                  </a:cubicBezTo>
                  <a:cubicBezTo>
                    <a:pt x="144907" y="4165092"/>
                    <a:pt x="167767" y="4172712"/>
                    <a:pt x="167767" y="4195572"/>
                  </a:cubicBezTo>
                  <a:cubicBezTo>
                    <a:pt x="175387" y="4218432"/>
                    <a:pt x="160147" y="4241292"/>
                    <a:pt x="144907" y="4241292"/>
                  </a:cubicBezTo>
                  <a:cubicBezTo>
                    <a:pt x="137287" y="4241292"/>
                    <a:pt x="137287" y="4241292"/>
                    <a:pt x="129667" y="4241292"/>
                  </a:cubicBezTo>
                  <a:cubicBezTo>
                    <a:pt x="114427" y="4241292"/>
                    <a:pt x="99187" y="4233672"/>
                    <a:pt x="99187" y="4210812"/>
                  </a:cubicBezTo>
                  <a:close/>
                  <a:moveTo>
                    <a:pt x="6733667" y="4050538"/>
                  </a:moveTo>
                  <a:cubicBezTo>
                    <a:pt x="6710807" y="4050538"/>
                    <a:pt x="6695567" y="4027678"/>
                    <a:pt x="6703187" y="4004818"/>
                  </a:cubicBezTo>
                  <a:cubicBezTo>
                    <a:pt x="6703187" y="3989578"/>
                    <a:pt x="6726048" y="3974338"/>
                    <a:pt x="6748907" y="3974338"/>
                  </a:cubicBezTo>
                  <a:cubicBezTo>
                    <a:pt x="6764148" y="3981958"/>
                    <a:pt x="6779387" y="3997198"/>
                    <a:pt x="6779387" y="4020058"/>
                  </a:cubicBezTo>
                  <a:cubicBezTo>
                    <a:pt x="6771767" y="4042918"/>
                    <a:pt x="6756527" y="4050538"/>
                    <a:pt x="6741287" y="4050538"/>
                  </a:cubicBezTo>
                  <a:cubicBezTo>
                    <a:pt x="6741287" y="4050538"/>
                    <a:pt x="6733667" y="4050538"/>
                    <a:pt x="6733667" y="4050538"/>
                  </a:cubicBezTo>
                  <a:close/>
                  <a:moveTo>
                    <a:pt x="53340" y="4004818"/>
                  </a:moveTo>
                  <a:cubicBezTo>
                    <a:pt x="45720" y="3981958"/>
                    <a:pt x="60960" y="3959098"/>
                    <a:pt x="83820" y="3959098"/>
                  </a:cubicBezTo>
                  <a:cubicBezTo>
                    <a:pt x="106680" y="3951478"/>
                    <a:pt x="121920" y="3966718"/>
                    <a:pt x="129540" y="3989578"/>
                  </a:cubicBezTo>
                  <a:cubicBezTo>
                    <a:pt x="129540" y="4012438"/>
                    <a:pt x="114300" y="4027678"/>
                    <a:pt x="99060" y="4035298"/>
                  </a:cubicBezTo>
                  <a:cubicBezTo>
                    <a:pt x="91440" y="4035298"/>
                    <a:pt x="91440" y="4035298"/>
                    <a:pt x="91440" y="4035298"/>
                  </a:cubicBezTo>
                  <a:cubicBezTo>
                    <a:pt x="68580" y="4035298"/>
                    <a:pt x="53340" y="4020058"/>
                    <a:pt x="53340" y="4004818"/>
                  </a:cubicBezTo>
                  <a:close/>
                  <a:moveTo>
                    <a:pt x="6764147" y="3836924"/>
                  </a:moveTo>
                  <a:cubicBezTo>
                    <a:pt x="6748907" y="3836924"/>
                    <a:pt x="6733667" y="3821684"/>
                    <a:pt x="6733667" y="3798824"/>
                  </a:cubicBezTo>
                  <a:cubicBezTo>
                    <a:pt x="6733667" y="3775964"/>
                    <a:pt x="6756526" y="3760724"/>
                    <a:pt x="6771767" y="3768344"/>
                  </a:cubicBezTo>
                  <a:cubicBezTo>
                    <a:pt x="6794626" y="3768344"/>
                    <a:pt x="6809867" y="3783584"/>
                    <a:pt x="6809867" y="3806444"/>
                  </a:cubicBezTo>
                  <a:cubicBezTo>
                    <a:pt x="6809867" y="3829304"/>
                    <a:pt x="6787007" y="3844544"/>
                    <a:pt x="6771767" y="3844544"/>
                  </a:cubicBezTo>
                  <a:cubicBezTo>
                    <a:pt x="6771767" y="3844544"/>
                    <a:pt x="6764147" y="3836924"/>
                    <a:pt x="6764147" y="3836924"/>
                  </a:cubicBezTo>
                  <a:close/>
                  <a:moveTo>
                    <a:pt x="22860" y="3791204"/>
                  </a:moveTo>
                  <a:cubicBezTo>
                    <a:pt x="22860" y="3768344"/>
                    <a:pt x="38100" y="3745484"/>
                    <a:pt x="53340" y="3745484"/>
                  </a:cubicBezTo>
                  <a:cubicBezTo>
                    <a:pt x="76200" y="3745484"/>
                    <a:pt x="99060" y="3760724"/>
                    <a:pt x="99060" y="3775964"/>
                  </a:cubicBezTo>
                  <a:cubicBezTo>
                    <a:pt x="99060" y="3798824"/>
                    <a:pt x="83820" y="3821684"/>
                    <a:pt x="60960" y="3821684"/>
                  </a:cubicBezTo>
                  <a:cubicBezTo>
                    <a:pt x="38100" y="3821684"/>
                    <a:pt x="22860" y="3806444"/>
                    <a:pt x="22860" y="3791204"/>
                  </a:cubicBezTo>
                  <a:close/>
                  <a:moveTo>
                    <a:pt x="6787007" y="3623310"/>
                  </a:moveTo>
                  <a:cubicBezTo>
                    <a:pt x="6764147" y="3623310"/>
                    <a:pt x="6748907" y="3608070"/>
                    <a:pt x="6748907" y="3585210"/>
                  </a:cubicBezTo>
                  <a:cubicBezTo>
                    <a:pt x="6748907" y="3562350"/>
                    <a:pt x="6771767" y="3547110"/>
                    <a:pt x="6787007" y="3554730"/>
                  </a:cubicBezTo>
                  <a:cubicBezTo>
                    <a:pt x="6809867" y="3554730"/>
                    <a:pt x="6825107" y="3569970"/>
                    <a:pt x="6825107" y="3592830"/>
                  </a:cubicBezTo>
                  <a:cubicBezTo>
                    <a:pt x="6825107" y="3608070"/>
                    <a:pt x="6809867" y="3630930"/>
                    <a:pt x="6787007" y="3630930"/>
                  </a:cubicBezTo>
                  <a:cubicBezTo>
                    <a:pt x="6787007" y="3630930"/>
                    <a:pt x="6787007" y="3630930"/>
                    <a:pt x="6787007" y="3623310"/>
                  </a:cubicBezTo>
                  <a:close/>
                  <a:moveTo>
                    <a:pt x="7620" y="3569970"/>
                  </a:moveTo>
                  <a:cubicBezTo>
                    <a:pt x="7620" y="3547110"/>
                    <a:pt x="22860" y="3531870"/>
                    <a:pt x="45720" y="3531870"/>
                  </a:cubicBezTo>
                  <a:cubicBezTo>
                    <a:pt x="60960" y="3531870"/>
                    <a:pt x="83820" y="3547110"/>
                    <a:pt x="83820" y="3569970"/>
                  </a:cubicBezTo>
                  <a:cubicBezTo>
                    <a:pt x="83820" y="3592830"/>
                    <a:pt x="68580" y="3608070"/>
                    <a:pt x="45720" y="3608070"/>
                  </a:cubicBezTo>
                  <a:cubicBezTo>
                    <a:pt x="22860" y="3608070"/>
                    <a:pt x="7620" y="3592830"/>
                    <a:pt x="7620" y="3569970"/>
                  </a:cubicBezTo>
                  <a:close/>
                  <a:moveTo>
                    <a:pt x="6756526" y="3371596"/>
                  </a:moveTo>
                  <a:cubicBezTo>
                    <a:pt x="6756526" y="3356356"/>
                    <a:pt x="6771767" y="3333496"/>
                    <a:pt x="6794626" y="3333496"/>
                  </a:cubicBezTo>
                  <a:cubicBezTo>
                    <a:pt x="6809867" y="3333496"/>
                    <a:pt x="6832726" y="3356356"/>
                    <a:pt x="6832726" y="3371596"/>
                  </a:cubicBezTo>
                  <a:cubicBezTo>
                    <a:pt x="6832726" y="3394456"/>
                    <a:pt x="6809867" y="3409696"/>
                    <a:pt x="6794626" y="3409696"/>
                  </a:cubicBezTo>
                  <a:cubicBezTo>
                    <a:pt x="6771767" y="3409696"/>
                    <a:pt x="6756526" y="3394456"/>
                    <a:pt x="6756526" y="3371596"/>
                  </a:cubicBezTo>
                  <a:close/>
                  <a:moveTo>
                    <a:pt x="38100" y="3394456"/>
                  </a:moveTo>
                  <a:cubicBezTo>
                    <a:pt x="22860" y="3394456"/>
                    <a:pt x="0" y="3379216"/>
                    <a:pt x="0" y="3356356"/>
                  </a:cubicBezTo>
                  <a:cubicBezTo>
                    <a:pt x="0" y="3333496"/>
                    <a:pt x="22860" y="3318256"/>
                    <a:pt x="38100" y="3318256"/>
                  </a:cubicBezTo>
                  <a:cubicBezTo>
                    <a:pt x="60960" y="3318256"/>
                    <a:pt x="76200" y="3333496"/>
                    <a:pt x="76200" y="3356356"/>
                  </a:cubicBezTo>
                  <a:cubicBezTo>
                    <a:pt x="76200" y="3379216"/>
                    <a:pt x="60960" y="3394456"/>
                    <a:pt x="38100" y="3394456"/>
                  </a:cubicBezTo>
                  <a:close/>
                  <a:moveTo>
                    <a:pt x="6741287" y="3165602"/>
                  </a:moveTo>
                  <a:cubicBezTo>
                    <a:pt x="6741287" y="3142742"/>
                    <a:pt x="6756527" y="3127502"/>
                    <a:pt x="6779387" y="3119882"/>
                  </a:cubicBezTo>
                  <a:cubicBezTo>
                    <a:pt x="6802247" y="3119882"/>
                    <a:pt x="6817487" y="3135122"/>
                    <a:pt x="6817487" y="3157982"/>
                  </a:cubicBezTo>
                  <a:cubicBezTo>
                    <a:pt x="6825107" y="3180842"/>
                    <a:pt x="6809867" y="3196082"/>
                    <a:pt x="6787007" y="3196082"/>
                  </a:cubicBezTo>
                  <a:cubicBezTo>
                    <a:pt x="6787007" y="3196082"/>
                    <a:pt x="6787007" y="3196082"/>
                    <a:pt x="6779387" y="3196082"/>
                  </a:cubicBezTo>
                  <a:cubicBezTo>
                    <a:pt x="6764147" y="3196082"/>
                    <a:pt x="6748907" y="3180842"/>
                    <a:pt x="6741287" y="3165602"/>
                  </a:cubicBezTo>
                  <a:close/>
                  <a:moveTo>
                    <a:pt x="45720" y="3180842"/>
                  </a:moveTo>
                  <a:cubicBezTo>
                    <a:pt x="30480" y="3180842"/>
                    <a:pt x="15240" y="3157982"/>
                    <a:pt x="15240" y="3135122"/>
                  </a:cubicBezTo>
                  <a:cubicBezTo>
                    <a:pt x="15240" y="3119882"/>
                    <a:pt x="30480" y="3104642"/>
                    <a:pt x="53340" y="3104642"/>
                  </a:cubicBezTo>
                  <a:cubicBezTo>
                    <a:pt x="76200" y="3104642"/>
                    <a:pt x="91440" y="3119882"/>
                    <a:pt x="91440" y="3142742"/>
                  </a:cubicBezTo>
                  <a:cubicBezTo>
                    <a:pt x="91440" y="3165602"/>
                    <a:pt x="68580" y="3180842"/>
                    <a:pt x="53340" y="3180842"/>
                  </a:cubicBezTo>
                  <a:cubicBezTo>
                    <a:pt x="53340" y="3180842"/>
                    <a:pt x="45720" y="3180842"/>
                    <a:pt x="45720" y="3180842"/>
                  </a:cubicBezTo>
                  <a:close/>
                  <a:moveTo>
                    <a:pt x="6718426" y="2951988"/>
                  </a:moveTo>
                  <a:cubicBezTo>
                    <a:pt x="6718426" y="2929128"/>
                    <a:pt x="6733667" y="2913888"/>
                    <a:pt x="6756526" y="2906268"/>
                  </a:cubicBezTo>
                  <a:cubicBezTo>
                    <a:pt x="6771767" y="2906268"/>
                    <a:pt x="6794626" y="2921508"/>
                    <a:pt x="6794626" y="2944368"/>
                  </a:cubicBezTo>
                  <a:cubicBezTo>
                    <a:pt x="6802247" y="2959608"/>
                    <a:pt x="6787007" y="2982468"/>
                    <a:pt x="6764147" y="2982468"/>
                  </a:cubicBezTo>
                  <a:cubicBezTo>
                    <a:pt x="6764147" y="2982468"/>
                    <a:pt x="6764147" y="2982468"/>
                    <a:pt x="6756526" y="2982468"/>
                  </a:cubicBezTo>
                  <a:cubicBezTo>
                    <a:pt x="6741287" y="2982468"/>
                    <a:pt x="6726047" y="2974848"/>
                    <a:pt x="6718426" y="2951988"/>
                  </a:cubicBezTo>
                  <a:close/>
                  <a:moveTo>
                    <a:pt x="68580" y="2967228"/>
                  </a:moveTo>
                  <a:cubicBezTo>
                    <a:pt x="45720" y="2959608"/>
                    <a:pt x="38100" y="2944368"/>
                    <a:pt x="38100" y="2921508"/>
                  </a:cubicBezTo>
                  <a:cubicBezTo>
                    <a:pt x="38100" y="2898648"/>
                    <a:pt x="60960" y="2891028"/>
                    <a:pt x="83820" y="2891028"/>
                  </a:cubicBezTo>
                  <a:cubicBezTo>
                    <a:pt x="99060" y="2891028"/>
                    <a:pt x="114300" y="2913888"/>
                    <a:pt x="114300" y="2936748"/>
                  </a:cubicBezTo>
                  <a:cubicBezTo>
                    <a:pt x="106680" y="2951988"/>
                    <a:pt x="91440" y="2967228"/>
                    <a:pt x="76200" y="2967228"/>
                  </a:cubicBezTo>
                  <a:cubicBezTo>
                    <a:pt x="76200" y="2967228"/>
                    <a:pt x="68580" y="2967228"/>
                    <a:pt x="68580" y="2967228"/>
                  </a:cubicBezTo>
                  <a:close/>
                  <a:moveTo>
                    <a:pt x="6687820" y="2745994"/>
                  </a:moveTo>
                  <a:cubicBezTo>
                    <a:pt x="6680200" y="2723134"/>
                    <a:pt x="6695440" y="2700274"/>
                    <a:pt x="6718300" y="2700274"/>
                  </a:cubicBezTo>
                  <a:cubicBezTo>
                    <a:pt x="6733540" y="2692654"/>
                    <a:pt x="6756400" y="2707894"/>
                    <a:pt x="6764020" y="2730754"/>
                  </a:cubicBezTo>
                  <a:cubicBezTo>
                    <a:pt x="6764020" y="2745994"/>
                    <a:pt x="6748780" y="2768854"/>
                    <a:pt x="6733540" y="2776474"/>
                  </a:cubicBezTo>
                  <a:cubicBezTo>
                    <a:pt x="6725920" y="2776474"/>
                    <a:pt x="6725920" y="2776474"/>
                    <a:pt x="6725920" y="2776474"/>
                  </a:cubicBezTo>
                  <a:cubicBezTo>
                    <a:pt x="6703060" y="2776474"/>
                    <a:pt x="6687820" y="2761234"/>
                    <a:pt x="6687820" y="2745994"/>
                  </a:cubicBezTo>
                  <a:close/>
                  <a:moveTo>
                    <a:pt x="106680" y="2753614"/>
                  </a:moveTo>
                  <a:cubicBezTo>
                    <a:pt x="83820" y="2753614"/>
                    <a:pt x="68580" y="2730754"/>
                    <a:pt x="76200" y="2707894"/>
                  </a:cubicBezTo>
                  <a:cubicBezTo>
                    <a:pt x="76200" y="2685034"/>
                    <a:pt x="99060" y="2677414"/>
                    <a:pt x="121920" y="2677414"/>
                  </a:cubicBezTo>
                  <a:cubicBezTo>
                    <a:pt x="144780" y="2685034"/>
                    <a:pt x="152400" y="2707894"/>
                    <a:pt x="152400" y="2723134"/>
                  </a:cubicBezTo>
                  <a:cubicBezTo>
                    <a:pt x="144780" y="2745994"/>
                    <a:pt x="129540" y="2753614"/>
                    <a:pt x="114300" y="2753614"/>
                  </a:cubicBezTo>
                  <a:cubicBezTo>
                    <a:pt x="106680" y="2753614"/>
                    <a:pt x="106680" y="2753614"/>
                    <a:pt x="106680" y="2753614"/>
                  </a:cubicBezTo>
                  <a:close/>
                  <a:moveTo>
                    <a:pt x="6634480" y="2540000"/>
                  </a:moveTo>
                  <a:cubicBezTo>
                    <a:pt x="6634480" y="2517140"/>
                    <a:pt x="6642100" y="2494280"/>
                    <a:pt x="6664960" y="2494280"/>
                  </a:cubicBezTo>
                  <a:cubicBezTo>
                    <a:pt x="6687820" y="2486660"/>
                    <a:pt x="6703060" y="2494280"/>
                    <a:pt x="6710680" y="2517140"/>
                  </a:cubicBezTo>
                  <a:cubicBezTo>
                    <a:pt x="6718300" y="2540000"/>
                    <a:pt x="6703060" y="2562860"/>
                    <a:pt x="6687820" y="2562860"/>
                  </a:cubicBezTo>
                  <a:cubicBezTo>
                    <a:pt x="6680200" y="2562860"/>
                    <a:pt x="6680200" y="2562860"/>
                    <a:pt x="6672580" y="2562860"/>
                  </a:cubicBezTo>
                  <a:cubicBezTo>
                    <a:pt x="6657340" y="2562860"/>
                    <a:pt x="6642100" y="2555240"/>
                    <a:pt x="6634480" y="2540000"/>
                  </a:cubicBezTo>
                  <a:close/>
                  <a:moveTo>
                    <a:pt x="152527" y="2547620"/>
                  </a:moveTo>
                  <a:cubicBezTo>
                    <a:pt x="129667" y="2540000"/>
                    <a:pt x="122047" y="2517140"/>
                    <a:pt x="129667" y="2501900"/>
                  </a:cubicBezTo>
                  <a:cubicBezTo>
                    <a:pt x="129667" y="2479040"/>
                    <a:pt x="152527" y="2463800"/>
                    <a:pt x="175387" y="2471420"/>
                  </a:cubicBezTo>
                  <a:cubicBezTo>
                    <a:pt x="190627" y="2479040"/>
                    <a:pt x="205867" y="2501900"/>
                    <a:pt x="198247" y="2517140"/>
                  </a:cubicBezTo>
                  <a:cubicBezTo>
                    <a:pt x="198247" y="2532380"/>
                    <a:pt x="183007" y="2547620"/>
                    <a:pt x="167767" y="2547620"/>
                  </a:cubicBezTo>
                  <a:cubicBezTo>
                    <a:pt x="160147" y="2547620"/>
                    <a:pt x="160147" y="2547620"/>
                    <a:pt x="152527" y="2547620"/>
                  </a:cubicBezTo>
                  <a:close/>
                  <a:moveTo>
                    <a:pt x="6573520" y="2334006"/>
                  </a:moveTo>
                  <a:cubicBezTo>
                    <a:pt x="6565900" y="2318766"/>
                    <a:pt x="6581139" y="2295906"/>
                    <a:pt x="6596380" y="2288286"/>
                  </a:cubicBezTo>
                  <a:cubicBezTo>
                    <a:pt x="6619239" y="2280666"/>
                    <a:pt x="6642100" y="2288286"/>
                    <a:pt x="6649720" y="2311146"/>
                  </a:cubicBezTo>
                  <a:cubicBezTo>
                    <a:pt x="6657339" y="2334006"/>
                    <a:pt x="6642100" y="2349246"/>
                    <a:pt x="6626860" y="2356866"/>
                  </a:cubicBezTo>
                  <a:cubicBezTo>
                    <a:pt x="6619239" y="2364486"/>
                    <a:pt x="6611620" y="2364486"/>
                    <a:pt x="6611620" y="2364486"/>
                  </a:cubicBezTo>
                  <a:cubicBezTo>
                    <a:pt x="6596380" y="2364486"/>
                    <a:pt x="6581139" y="2349246"/>
                    <a:pt x="6573520" y="2334006"/>
                  </a:cubicBezTo>
                  <a:close/>
                  <a:moveTo>
                    <a:pt x="213487" y="2341626"/>
                  </a:moveTo>
                  <a:cubicBezTo>
                    <a:pt x="198247" y="2334006"/>
                    <a:pt x="183007" y="2311146"/>
                    <a:pt x="190627" y="2288159"/>
                  </a:cubicBezTo>
                  <a:cubicBezTo>
                    <a:pt x="198247" y="2272919"/>
                    <a:pt x="221107" y="2257679"/>
                    <a:pt x="243967" y="2265299"/>
                  </a:cubicBezTo>
                  <a:cubicBezTo>
                    <a:pt x="259207" y="2272919"/>
                    <a:pt x="274447" y="2295779"/>
                    <a:pt x="266827" y="2318766"/>
                  </a:cubicBezTo>
                  <a:cubicBezTo>
                    <a:pt x="259207" y="2334006"/>
                    <a:pt x="243967" y="2341626"/>
                    <a:pt x="228727" y="2341626"/>
                  </a:cubicBezTo>
                  <a:cubicBezTo>
                    <a:pt x="221107" y="2341626"/>
                    <a:pt x="221107" y="2341626"/>
                    <a:pt x="213487" y="2341626"/>
                  </a:cubicBezTo>
                  <a:close/>
                  <a:moveTo>
                    <a:pt x="6497320" y="2135632"/>
                  </a:moveTo>
                  <a:cubicBezTo>
                    <a:pt x="6489700" y="2120392"/>
                    <a:pt x="6504940" y="2097532"/>
                    <a:pt x="6520180" y="2089912"/>
                  </a:cubicBezTo>
                  <a:cubicBezTo>
                    <a:pt x="6543040" y="2082292"/>
                    <a:pt x="6565900" y="2089912"/>
                    <a:pt x="6573520" y="2105152"/>
                  </a:cubicBezTo>
                  <a:cubicBezTo>
                    <a:pt x="6581140" y="2128012"/>
                    <a:pt x="6565900" y="2150872"/>
                    <a:pt x="6550660" y="2158619"/>
                  </a:cubicBezTo>
                  <a:cubicBezTo>
                    <a:pt x="6543040" y="2158619"/>
                    <a:pt x="6543040" y="2158619"/>
                    <a:pt x="6535420" y="2158619"/>
                  </a:cubicBezTo>
                  <a:cubicBezTo>
                    <a:pt x="6520180" y="2158619"/>
                    <a:pt x="6504940" y="2150999"/>
                    <a:pt x="6497320" y="2135759"/>
                  </a:cubicBezTo>
                  <a:close/>
                  <a:moveTo>
                    <a:pt x="289814" y="2143379"/>
                  </a:moveTo>
                  <a:cubicBezTo>
                    <a:pt x="274574" y="2128139"/>
                    <a:pt x="259334" y="2112899"/>
                    <a:pt x="266954" y="2089912"/>
                  </a:cubicBezTo>
                  <a:cubicBezTo>
                    <a:pt x="274574" y="2067052"/>
                    <a:pt x="297434" y="2059432"/>
                    <a:pt x="320294" y="2067052"/>
                  </a:cubicBezTo>
                  <a:cubicBezTo>
                    <a:pt x="335534" y="2074672"/>
                    <a:pt x="350774" y="2097532"/>
                    <a:pt x="343154" y="2120519"/>
                  </a:cubicBezTo>
                  <a:cubicBezTo>
                    <a:pt x="335534" y="2135759"/>
                    <a:pt x="320294" y="2143379"/>
                    <a:pt x="305054" y="2143379"/>
                  </a:cubicBezTo>
                  <a:cubicBezTo>
                    <a:pt x="297434" y="2143379"/>
                    <a:pt x="297434" y="2143379"/>
                    <a:pt x="289814" y="2143379"/>
                  </a:cubicBezTo>
                  <a:close/>
                  <a:moveTo>
                    <a:pt x="6413373" y="1945005"/>
                  </a:moveTo>
                  <a:cubicBezTo>
                    <a:pt x="6405753" y="1922145"/>
                    <a:pt x="6413373" y="1899285"/>
                    <a:pt x="6428613" y="1891538"/>
                  </a:cubicBezTo>
                  <a:cubicBezTo>
                    <a:pt x="6451473" y="1883918"/>
                    <a:pt x="6474333" y="1891538"/>
                    <a:pt x="6481953" y="1914398"/>
                  </a:cubicBezTo>
                  <a:cubicBezTo>
                    <a:pt x="6489573" y="1929638"/>
                    <a:pt x="6481953" y="1952498"/>
                    <a:pt x="6466713" y="1960118"/>
                  </a:cubicBezTo>
                  <a:cubicBezTo>
                    <a:pt x="6459093" y="1967738"/>
                    <a:pt x="6451473" y="1967738"/>
                    <a:pt x="6443853" y="1967738"/>
                  </a:cubicBezTo>
                  <a:cubicBezTo>
                    <a:pt x="6436233" y="1967738"/>
                    <a:pt x="6420993" y="1960118"/>
                    <a:pt x="6413373" y="1944878"/>
                  </a:cubicBezTo>
                  <a:close/>
                  <a:moveTo>
                    <a:pt x="381254" y="1944878"/>
                  </a:moveTo>
                  <a:cubicBezTo>
                    <a:pt x="358394" y="1937258"/>
                    <a:pt x="350774" y="1914398"/>
                    <a:pt x="358394" y="1891411"/>
                  </a:cubicBezTo>
                  <a:cubicBezTo>
                    <a:pt x="373634" y="1876171"/>
                    <a:pt x="396494" y="1868551"/>
                    <a:pt x="411734" y="1876171"/>
                  </a:cubicBezTo>
                  <a:cubicBezTo>
                    <a:pt x="426974" y="1883791"/>
                    <a:pt x="434594" y="1906651"/>
                    <a:pt x="426974" y="1929638"/>
                  </a:cubicBezTo>
                  <a:cubicBezTo>
                    <a:pt x="419354" y="1937258"/>
                    <a:pt x="411734" y="1944878"/>
                    <a:pt x="396494" y="1944878"/>
                  </a:cubicBezTo>
                  <a:cubicBezTo>
                    <a:pt x="388874" y="1944878"/>
                    <a:pt x="381254" y="1944878"/>
                    <a:pt x="381254" y="1944878"/>
                  </a:cubicBezTo>
                  <a:close/>
                  <a:moveTo>
                    <a:pt x="6314186" y="1754124"/>
                  </a:moveTo>
                  <a:cubicBezTo>
                    <a:pt x="6306566" y="1738884"/>
                    <a:pt x="6306566" y="1716024"/>
                    <a:pt x="6329426" y="1708404"/>
                  </a:cubicBezTo>
                  <a:cubicBezTo>
                    <a:pt x="6344666" y="1693164"/>
                    <a:pt x="6367526" y="1700784"/>
                    <a:pt x="6382766" y="1716024"/>
                  </a:cubicBezTo>
                  <a:cubicBezTo>
                    <a:pt x="6390386" y="1738884"/>
                    <a:pt x="6382766" y="1761744"/>
                    <a:pt x="6367526" y="1769491"/>
                  </a:cubicBezTo>
                  <a:cubicBezTo>
                    <a:pt x="6359906" y="1777111"/>
                    <a:pt x="6352286" y="1777111"/>
                    <a:pt x="6344666" y="1777111"/>
                  </a:cubicBezTo>
                  <a:cubicBezTo>
                    <a:pt x="6329426" y="1777111"/>
                    <a:pt x="6321806" y="1769491"/>
                    <a:pt x="6314186" y="1754251"/>
                  </a:cubicBezTo>
                  <a:close/>
                  <a:moveTo>
                    <a:pt x="480441" y="1754251"/>
                  </a:moveTo>
                  <a:cubicBezTo>
                    <a:pt x="457581" y="1746631"/>
                    <a:pt x="449961" y="1723771"/>
                    <a:pt x="465201" y="1700784"/>
                  </a:cubicBezTo>
                  <a:cubicBezTo>
                    <a:pt x="472821" y="1685544"/>
                    <a:pt x="495681" y="1677924"/>
                    <a:pt x="518541" y="1685544"/>
                  </a:cubicBezTo>
                  <a:cubicBezTo>
                    <a:pt x="533781" y="1700784"/>
                    <a:pt x="541401" y="1723644"/>
                    <a:pt x="526161" y="1739011"/>
                  </a:cubicBezTo>
                  <a:cubicBezTo>
                    <a:pt x="518541" y="1754251"/>
                    <a:pt x="510921" y="1761871"/>
                    <a:pt x="495681" y="1761871"/>
                  </a:cubicBezTo>
                  <a:cubicBezTo>
                    <a:pt x="488061" y="1761871"/>
                    <a:pt x="480441" y="1754251"/>
                    <a:pt x="480441" y="1754251"/>
                  </a:cubicBezTo>
                  <a:close/>
                  <a:moveTo>
                    <a:pt x="6199886" y="1578737"/>
                  </a:moveTo>
                  <a:cubicBezTo>
                    <a:pt x="6199886" y="1571117"/>
                    <a:pt x="6199886" y="1571117"/>
                    <a:pt x="6199886" y="1571117"/>
                  </a:cubicBezTo>
                  <a:cubicBezTo>
                    <a:pt x="6184646" y="1555877"/>
                    <a:pt x="6192266" y="1533017"/>
                    <a:pt x="6207506" y="1517650"/>
                  </a:cubicBezTo>
                  <a:cubicBezTo>
                    <a:pt x="6230366" y="1510030"/>
                    <a:pt x="6253226" y="1510030"/>
                    <a:pt x="6260846" y="1532890"/>
                  </a:cubicBezTo>
                  <a:cubicBezTo>
                    <a:pt x="6268466" y="1532890"/>
                    <a:pt x="6268466" y="1532890"/>
                    <a:pt x="6268466" y="1532890"/>
                  </a:cubicBezTo>
                  <a:cubicBezTo>
                    <a:pt x="6276086" y="1555750"/>
                    <a:pt x="6276086" y="1578610"/>
                    <a:pt x="6253226" y="1586357"/>
                  </a:cubicBezTo>
                  <a:cubicBezTo>
                    <a:pt x="6245606" y="1593977"/>
                    <a:pt x="6237986" y="1593977"/>
                    <a:pt x="6230366" y="1593977"/>
                  </a:cubicBezTo>
                  <a:cubicBezTo>
                    <a:pt x="6222746" y="1593977"/>
                    <a:pt x="6207506" y="1586357"/>
                    <a:pt x="6199886" y="1578737"/>
                  </a:cubicBezTo>
                  <a:close/>
                  <a:moveTo>
                    <a:pt x="587248" y="1571117"/>
                  </a:moveTo>
                  <a:cubicBezTo>
                    <a:pt x="572008" y="1555877"/>
                    <a:pt x="564388" y="1533017"/>
                    <a:pt x="579628" y="1517650"/>
                  </a:cubicBezTo>
                  <a:cubicBezTo>
                    <a:pt x="587248" y="1502410"/>
                    <a:pt x="610108" y="1494790"/>
                    <a:pt x="632968" y="1510030"/>
                  </a:cubicBezTo>
                  <a:cubicBezTo>
                    <a:pt x="648208" y="1517650"/>
                    <a:pt x="655828" y="1540510"/>
                    <a:pt x="640588" y="1563497"/>
                  </a:cubicBezTo>
                  <a:cubicBezTo>
                    <a:pt x="632968" y="1571117"/>
                    <a:pt x="625348" y="1578737"/>
                    <a:pt x="610108" y="1578737"/>
                  </a:cubicBezTo>
                  <a:cubicBezTo>
                    <a:pt x="602488" y="1578737"/>
                    <a:pt x="594868" y="1578737"/>
                    <a:pt x="587248" y="1571117"/>
                  </a:cubicBezTo>
                  <a:close/>
                  <a:moveTo>
                    <a:pt x="6077839" y="1403223"/>
                  </a:moveTo>
                  <a:cubicBezTo>
                    <a:pt x="6062599" y="1380363"/>
                    <a:pt x="6070219" y="1357503"/>
                    <a:pt x="6085459" y="1349756"/>
                  </a:cubicBezTo>
                  <a:cubicBezTo>
                    <a:pt x="6100699" y="1334516"/>
                    <a:pt x="6123559" y="1334516"/>
                    <a:pt x="6138799" y="1357376"/>
                  </a:cubicBezTo>
                  <a:cubicBezTo>
                    <a:pt x="6146419" y="1372616"/>
                    <a:pt x="6146419" y="1395476"/>
                    <a:pt x="6131179" y="1410843"/>
                  </a:cubicBezTo>
                  <a:cubicBezTo>
                    <a:pt x="6123559" y="1410843"/>
                    <a:pt x="6115939" y="1418463"/>
                    <a:pt x="6108319" y="1418463"/>
                  </a:cubicBezTo>
                  <a:cubicBezTo>
                    <a:pt x="6093079" y="1418463"/>
                    <a:pt x="6085459" y="1410843"/>
                    <a:pt x="6077839" y="1403223"/>
                  </a:cubicBezTo>
                  <a:close/>
                  <a:moveTo>
                    <a:pt x="709168" y="1395603"/>
                  </a:moveTo>
                  <a:cubicBezTo>
                    <a:pt x="693928" y="1380363"/>
                    <a:pt x="693928" y="1357503"/>
                    <a:pt x="701548" y="1342136"/>
                  </a:cubicBezTo>
                  <a:cubicBezTo>
                    <a:pt x="716788" y="1326896"/>
                    <a:pt x="739648" y="1319276"/>
                    <a:pt x="754888" y="1334516"/>
                  </a:cubicBezTo>
                  <a:cubicBezTo>
                    <a:pt x="777748" y="1349756"/>
                    <a:pt x="777748" y="1372616"/>
                    <a:pt x="762508" y="1387983"/>
                  </a:cubicBezTo>
                  <a:cubicBezTo>
                    <a:pt x="754888" y="1395603"/>
                    <a:pt x="747268" y="1403223"/>
                    <a:pt x="732028" y="1403223"/>
                  </a:cubicBezTo>
                  <a:cubicBezTo>
                    <a:pt x="724408" y="1403223"/>
                    <a:pt x="716788" y="1403223"/>
                    <a:pt x="709168" y="1395603"/>
                  </a:cubicBezTo>
                  <a:close/>
                  <a:moveTo>
                    <a:pt x="5940552" y="1235456"/>
                  </a:moveTo>
                  <a:cubicBezTo>
                    <a:pt x="5932932" y="1220216"/>
                    <a:pt x="5932932" y="1197356"/>
                    <a:pt x="5948172" y="1181989"/>
                  </a:cubicBezTo>
                  <a:cubicBezTo>
                    <a:pt x="5963412" y="1166749"/>
                    <a:pt x="5986272" y="1166749"/>
                    <a:pt x="6001512" y="1181989"/>
                  </a:cubicBezTo>
                  <a:cubicBezTo>
                    <a:pt x="6016752" y="1204849"/>
                    <a:pt x="6009132" y="1227709"/>
                    <a:pt x="5993892" y="1243076"/>
                  </a:cubicBezTo>
                  <a:cubicBezTo>
                    <a:pt x="5986272" y="1243076"/>
                    <a:pt x="5978652" y="1250696"/>
                    <a:pt x="5971032" y="1250696"/>
                  </a:cubicBezTo>
                  <a:cubicBezTo>
                    <a:pt x="5963412" y="1250696"/>
                    <a:pt x="5948172" y="1243076"/>
                    <a:pt x="5940552" y="1235456"/>
                  </a:cubicBezTo>
                  <a:close/>
                  <a:moveTo>
                    <a:pt x="846455" y="1227836"/>
                  </a:moveTo>
                  <a:cubicBezTo>
                    <a:pt x="831215" y="1212596"/>
                    <a:pt x="831215" y="1189736"/>
                    <a:pt x="838835" y="1174369"/>
                  </a:cubicBezTo>
                  <a:cubicBezTo>
                    <a:pt x="854075" y="1159129"/>
                    <a:pt x="876935" y="1159129"/>
                    <a:pt x="892175" y="1174369"/>
                  </a:cubicBezTo>
                  <a:cubicBezTo>
                    <a:pt x="907415" y="1181989"/>
                    <a:pt x="915035" y="1204849"/>
                    <a:pt x="899795" y="1227836"/>
                  </a:cubicBezTo>
                  <a:cubicBezTo>
                    <a:pt x="892175" y="1235456"/>
                    <a:pt x="884555" y="1235456"/>
                    <a:pt x="869315" y="1235456"/>
                  </a:cubicBezTo>
                  <a:cubicBezTo>
                    <a:pt x="861695" y="1235456"/>
                    <a:pt x="854075" y="1235456"/>
                    <a:pt x="846455" y="1227836"/>
                  </a:cubicBezTo>
                  <a:close/>
                  <a:moveTo>
                    <a:pt x="5803265" y="1082802"/>
                  </a:moveTo>
                  <a:cubicBezTo>
                    <a:pt x="5788025" y="1067562"/>
                    <a:pt x="5788025" y="1037082"/>
                    <a:pt x="5803265" y="1029335"/>
                  </a:cubicBezTo>
                  <a:cubicBezTo>
                    <a:pt x="5818505" y="1014095"/>
                    <a:pt x="5841365" y="1014095"/>
                    <a:pt x="5856605" y="1029335"/>
                  </a:cubicBezTo>
                  <a:cubicBezTo>
                    <a:pt x="5871845" y="1044575"/>
                    <a:pt x="5871845" y="1067435"/>
                    <a:pt x="5856605" y="1082802"/>
                  </a:cubicBezTo>
                  <a:cubicBezTo>
                    <a:pt x="5848985" y="1090422"/>
                    <a:pt x="5833745" y="1090422"/>
                    <a:pt x="5826125" y="1090422"/>
                  </a:cubicBezTo>
                  <a:cubicBezTo>
                    <a:pt x="5818505" y="1090422"/>
                    <a:pt x="5810885" y="1090422"/>
                    <a:pt x="5803265" y="1082802"/>
                  </a:cubicBezTo>
                  <a:close/>
                  <a:moveTo>
                    <a:pt x="991362" y="1067562"/>
                  </a:moveTo>
                  <a:cubicBezTo>
                    <a:pt x="976122" y="1052322"/>
                    <a:pt x="976122" y="1029462"/>
                    <a:pt x="991362" y="1014095"/>
                  </a:cubicBezTo>
                  <a:cubicBezTo>
                    <a:pt x="1006602" y="998855"/>
                    <a:pt x="1029462" y="998855"/>
                    <a:pt x="1044702" y="1014095"/>
                  </a:cubicBezTo>
                  <a:cubicBezTo>
                    <a:pt x="1059942" y="1029335"/>
                    <a:pt x="1059942" y="1052195"/>
                    <a:pt x="1044702" y="1067562"/>
                  </a:cubicBezTo>
                  <a:cubicBezTo>
                    <a:pt x="1037082" y="1075182"/>
                    <a:pt x="1029462" y="1082802"/>
                    <a:pt x="1014222" y="1082802"/>
                  </a:cubicBezTo>
                  <a:cubicBezTo>
                    <a:pt x="1006602" y="1082802"/>
                    <a:pt x="998982" y="1075182"/>
                    <a:pt x="991362" y="1067562"/>
                  </a:cubicBezTo>
                  <a:close/>
                  <a:moveTo>
                    <a:pt x="5643118" y="930275"/>
                  </a:moveTo>
                  <a:cubicBezTo>
                    <a:pt x="5627878" y="922655"/>
                    <a:pt x="5627878" y="892175"/>
                    <a:pt x="5643118" y="876808"/>
                  </a:cubicBezTo>
                  <a:cubicBezTo>
                    <a:pt x="5658358" y="861568"/>
                    <a:pt x="5681218" y="861568"/>
                    <a:pt x="5696458" y="876808"/>
                  </a:cubicBezTo>
                  <a:cubicBezTo>
                    <a:pt x="5711698" y="892048"/>
                    <a:pt x="5711698" y="914908"/>
                    <a:pt x="5704078" y="930275"/>
                  </a:cubicBezTo>
                  <a:cubicBezTo>
                    <a:pt x="5696458" y="937895"/>
                    <a:pt x="5681218" y="945515"/>
                    <a:pt x="5673598" y="945515"/>
                  </a:cubicBezTo>
                  <a:cubicBezTo>
                    <a:pt x="5665978" y="945515"/>
                    <a:pt x="5650738" y="937895"/>
                    <a:pt x="5643118" y="930275"/>
                  </a:cubicBezTo>
                  <a:close/>
                  <a:moveTo>
                    <a:pt x="1143889" y="922655"/>
                  </a:moveTo>
                  <a:cubicBezTo>
                    <a:pt x="1128649" y="907415"/>
                    <a:pt x="1128649" y="876935"/>
                    <a:pt x="1143889" y="869188"/>
                  </a:cubicBezTo>
                  <a:cubicBezTo>
                    <a:pt x="1159129" y="853948"/>
                    <a:pt x="1189609" y="853948"/>
                    <a:pt x="1197229" y="869188"/>
                  </a:cubicBezTo>
                  <a:cubicBezTo>
                    <a:pt x="1212469" y="884428"/>
                    <a:pt x="1212469" y="907288"/>
                    <a:pt x="1197229" y="922655"/>
                  </a:cubicBezTo>
                  <a:cubicBezTo>
                    <a:pt x="1189609" y="930275"/>
                    <a:pt x="1181989" y="930275"/>
                    <a:pt x="1174369" y="930275"/>
                  </a:cubicBezTo>
                  <a:cubicBezTo>
                    <a:pt x="1159129" y="930275"/>
                    <a:pt x="1151509" y="930275"/>
                    <a:pt x="1143889" y="922655"/>
                  </a:cubicBezTo>
                  <a:close/>
                  <a:moveTo>
                    <a:pt x="5482971" y="792861"/>
                  </a:moveTo>
                  <a:cubicBezTo>
                    <a:pt x="5467731" y="785241"/>
                    <a:pt x="5467731" y="762381"/>
                    <a:pt x="5475351" y="739394"/>
                  </a:cubicBezTo>
                  <a:cubicBezTo>
                    <a:pt x="5490591" y="724154"/>
                    <a:pt x="5513451" y="724154"/>
                    <a:pt x="5528691" y="739394"/>
                  </a:cubicBezTo>
                  <a:cubicBezTo>
                    <a:pt x="5551551" y="747014"/>
                    <a:pt x="5551551" y="769874"/>
                    <a:pt x="5536311" y="792861"/>
                  </a:cubicBezTo>
                  <a:cubicBezTo>
                    <a:pt x="5528691" y="800481"/>
                    <a:pt x="5521071" y="808101"/>
                    <a:pt x="5505831" y="808101"/>
                  </a:cubicBezTo>
                  <a:cubicBezTo>
                    <a:pt x="5498211" y="808101"/>
                    <a:pt x="5490591" y="800481"/>
                    <a:pt x="5482971" y="792861"/>
                  </a:cubicBezTo>
                  <a:close/>
                  <a:moveTo>
                    <a:pt x="1304036" y="777621"/>
                  </a:moveTo>
                  <a:cubicBezTo>
                    <a:pt x="1296416" y="762381"/>
                    <a:pt x="1296416" y="739521"/>
                    <a:pt x="1311656" y="724154"/>
                  </a:cubicBezTo>
                  <a:cubicBezTo>
                    <a:pt x="1326896" y="716534"/>
                    <a:pt x="1349756" y="716534"/>
                    <a:pt x="1364996" y="731774"/>
                  </a:cubicBezTo>
                  <a:cubicBezTo>
                    <a:pt x="1380236" y="747014"/>
                    <a:pt x="1372616" y="777494"/>
                    <a:pt x="1357376" y="785241"/>
                  </a:cubicBezTo>
                  <a:cubicBezTo>
                    <a:pt x="1349756" y="792861"/>
                    <a:pt x="1342136" y="792861"/>
                    <a:pt x="1334516" y="792861"/>
                  </a:cubicBezTo>
                  <a:cubicBezTo>
                    <a:pt x="1326896" y="792861"/>
                    <a:pt x="1311656" y="792861"/>
                    <a:pt x="1304036" y="777621"/>
                  </a:cubicBezTo>
                  <a:close/>
                  <a:moveTo>
                    <a:pt x="5315204" y="670814"/>
                  </a:moveTo>
                  <a:cubicBezTo>
                    <a:pt x="5299964" y="655574"/>
                    <a:pt x="5292344" y="632714"/>
                    <a:pt x="5307584" y="617347"/>
                  </a:cubicBezTo>
                  <a:cubicBezTo>
                    <a:pt x="5315204" y="602107"/>
                    <a:pt x="5338064" y="594487"/>
                    <a:pt x="5360924" y="609727"/>
                  </a:cubicBezTo>
                  <a:cubicBezTo>
                    <a:pt x="5376164" y="617347"/>
                    <a:pt x="5376164" y="640207"/>
                    <a:pt x="5368544" y="663194"/>
                  </a:cubicBezTo>
                  <a:cubicBezTo>
                    <a:pt x="5360924" y="670814"/>
                    <a:pt x="5345684" y="678434"/>
                    <a:pt x="5338064" y="678434"/>
                  </a:cubicBezTo>
                  <a:cubicBezTo>
                    <a:pt x="5330444" y="678434"/>
                    <a:pt x="5322824" y="678434"/>
                    <a:pt x="5315204" y="670814"/>
                  </a:cubicBezTo>
                  <a:close/>
                  <a:moveTo>
                    <a:pt x="1479423" y="655574"/>
                  </a:moveTo>
                  <a:cubicBezTo>
                    <a:pt x="1464183" y="632714"/>
                    <a:pt x="1471803" y="609854"/>
                    <a:pt x="1487043" y="602107"/>
                  </a:cubicBezTo>
                  <a:cubicBezTo>
                    <a:pt x="1502283" y="586867"/>
                    <a:pt x="1525143" y="594487"/>
                    <a:pt x="1540383" y="609727"/>
                  </a:cubicBezTo>
                  <a:cubicBezTo>
                    <a:pt x="1548003" y="624967"/>
                    <a:pt x="1548003" y="647827"/>
                    <a:pt x="1532763" y="663194"/>
                  </a:cubicBezTo>
                  <a:cubicBezTo>
                    <a:pt x="1525143" y="663194"/>
                    <a:pt x="1517523" y="670814"/>
                    <a:pt x="1509903" y="670814"/>
                  </a:cubicBezTo>
                  <a:cubicBezTo>
                    <a:pt x="1494663" y="670814"/>
                    <a:pt x="1487043" y="663194"/>
                    <a:pt x="1479423" y="655574"/>
                  </a:cubicBezTo>
                  <a:close/>
                  <a:moveTo>
                    <a:pt x="5139817" y="556387"/>
                  </a:moveTo>
                  <a:cubicBezTo>
                    <a:pt x="5116957" y="541147"/>
                    <a:pt x="5109337" y="518287"/>
                    <a:pt x="5124577" y="502920"/>
                  </a:cubicBezTo>
                  <a:cubicBezTo>
                    <a:pt x="5132197" y="487680"/>
                    <a:pt x="5155057" y="480060"/>
                    <a:pt x="5177917" y="487680"/>
                  </a:cubicBezTo>
                  <a:cubicBezTo>
                    <a:pt x="5193157" y="502920"/>
                    <a:pt x="5200777" y="525780"/>
                    <a:pt x="5185537" y="541147"/>
                  </a:cubicBezTo>
                  <a:cubicBezTo>
                    <a:pt x="5185537" y="556387"/>
                    <a:pt x="5170297" y="564007"/>
                    <a:pt x="5155057" y="564007"/>
                  </a:cubicBezTo>
                  <a:cubicBezTo>
                    <a:pt x="5147437" y="564007"/>
                    <a:pt x="5139817" y="556387"/>
                    <a:pt x="5139817" y="556387"/>
                  </a:cubicBezTo>
                  <a:close/>
                  <a:moveTo>
                    <a:pt x="1654810" y="533527"/>
                  </a:moveTo>
                  <a:cubicBezTo>
                    <a:pt x="1647190" y="518287"/>
                    <a:pt x="1654810" y="495427"/>
                    <a:pt x="1670050" y="480060"/>
                  </a:cubicBezTo>
                  <a:cubicBezTo>
                    <a:pt x="1685290" y="472440"/>
                    <a:pt x="1708150" y="480060"/>
                    <a:pt x="1723390" y="495300"/>
                  </a:cubicBezTo>
                  <a:cubicBezTo>
                    <a:pt x="1731010" y="510540"/>
                    <a:pt x="1723390" y="533400"/>
                    <a:pt x="1708150" y="548767"/>
                  </a:cubicBezTo>
                  <a:cubicBezTo>
                    <a:pt x="1700530" y="548767"/>
                    <a:pt x="1692910" y="556387"/>
                    <a:pt x="1685290" y="556387"/>
                  </a:cubicBezTo>
                  <a:cubicBezTo>
                    <a:pt x="1677670" y="556387"/>
                    <a:pt x="1662430" y="548767"/>
                    <a:pt x="1654810" y="533527"/>
                  </a:cubicBezTo>
                  <a:close/>
                  <a:moveTo>
                    <a:pt x="4949190" y="449580"/>
                  </a:moveTo>
                  <a:cubicBezTo>
                    <a:pt x="4933950" y="441960"/>
                    <a:pt x="4926330" y="419100"/>
                    <a:pt x="4933950" y="403860"/>
                  </a:cubicBezTo>
                  <a:cubicBezTo>
                    <a:pt x="4949190" y="381000"/>
                    <a:pt x="4972050" y="373380"/>
                    <a:pt x="4987290" y="381000"/>
                  </a:cubicBezTo>
                  <a:cubicBezTo>
                    <a:pt x="5002530" y="396240"/>
                    <a:pt x="5010150" y="419100"/>
                    <a:pt x="5002530" y="434467"/>
                  </a:cubicBezTo>
                  <a:cubicBezTo>
                    <a:pt x="4994910" y="449707"/>
                    <a:pt x="4979670" y="457327"/>
                    <a:pt x="4972050" y="457327"/>
                  </a:cubicBezTo>
                  <a:cubicBezTo>
                    <a:pt x="4964430" y="457327"/>
                    <a:pt x="4956810" y="457327"/>
                    <a:pt x="4949190" y="449707"/>
                  </a:cubicBezTo>
                  <a:close/>
                  <a:moveTo>
                    <a:pt x="1845437" y="426847"/>
                  </a:moveTo>
                  <a:cubicBezTo>
                    <a:pt x="1830197" y="411607"/>
                    <a:pt x="1837817" y="388747"/>
                    <a:pt x="1860677" y="381127"/>
                  </a:cubicBezTo>
                  <a:cubicBezTo>
                    <a:pt x="1875917" y="365887"/>
                    <a:pt x="1898777" y="373507"/>
                    <a:pt x="1906397" y="396367"/>
                  </a:cubicBezTo>
                  <a:cubicBezTo>
                    <a:pt x="1921637" y="411607"/>
                    <a:pt x="1914017" y="434467"/>
                    <a:pt x="1891157" y="442087"/>
                  </a:cubicBezTo>
                  <a:cubicBezTo>
                    <a:pt x="1891157" y="449707"/>
                    <a:pt x="1883537" y="449707"/>
                    <a:pt x="1875917" y="449707"/>
                  </a:cubicBezTo>
                  <a:cubicBezTo>
                    <a:pt x="1860677" y="449707"/>
                    <a:pt x="1845437" y="442087"/>
                    <a:pt x="1845437" y="426847"/>
                  </a:cubicBezTo>
                  <a:close/>
                  <a:moveTo>
                    <a:pt x="4758563" y="358140"/>
                  </a:moveTo>
                  <a:cubicBezTo>
                    <a:pt x="4743323" y="350520"/>
                    <a:pt x="4735703" y="327660"/>
                    <a:pt x="4743323" y="312420"/>
                  </a:cubicBezTo>
                  <a:cubicBezTo>
                    <a:pt x="4750943" y="289560"/>
                    <a:pt x="4773803" y="281940"/>
                    <a:pt x="4789043" y="289560"/>
                  </a:cubicBezTo>
                  <a:cubicBezTo>
                    <a:pt x="4811903" y="297180"/>
                    <a:pt x="4819523" y="320040"/>
                    <a:pt x="4811903" y="343027"/>
                  </a:cubicBezTo>
                  <a:cubicBezTo>
                    <a:pt x="4804283" y="358267"/>
                    <a:pt x="4789043" y="365887"/>
                    <a:pt x="4773803" y="365887"/>
                  </a:cubicBezTo>
                  <a:cubicBezTo>
                    <a:pt x="4773803" y="365887"/>
                    <a:pt x="4766183" y="365887"/>
                    <a:pt x="4758563" y="358267"/>
                  </a:cubicBezTo>
                  <a:close/>
                  <a:moveTo>
                    <a:pt x="2036064" y="335407"/>
                  </a:moveTo>
                  <a:cubicBezTo>
                    <a:pt x="2028444" y="312547"/>
                    <a:pt x="2036064" y="289687"/>
                    <a:pt x="2051304" y="281940"/>
                  </a:cubicBezTo>
                  <a:cubicBezTo>
                    <a:pt x="2074164" y="274320"/>
                    <a:pt x="2097024" y="281940"/>
                    <a:pt x="2104644" y="304800"/>
                  </a:cubicBezTo>
                  <a:cubicBezTo>
                    <a:pt x="2112264" y="320040"/>
                    <a:pt x="2104644" y="342900"/>
                    <a:pt x="2081784" y="358267"/>
                  </a:cubicBezTo>
                  <a:cubicBezTo>
                    <a:pt x="2081784" y="358267"/>
                    <a:pt x="2074164" y="358267"/>
                    <a:pt x="2066544" y="358267"/>
                  </a:cubicBezTo>
                  <a:cubicBezTo>
                    <a:pt x="2051304" y="358267"/>
                    <a:pt x="2043684" y="350647"/>
                    <a:pt x="2036064" y="335407"/>
                  </a:cubicBezTo>
                  <a:close/>
                  <a:moveTo>
                    <a:pt x="4567809" y="281940"/>
                  </a:moveTo>
                  <a:cubicBezTo>
                    <a:pt x="4544949" y="274320"/>
                    <a:pt x="4537329" y="251460"/>
                    <a:pt x="4544949" y="228473"/>
                  </a:cubicBezTo>
                  <a:cubicBezTo>
                    <a:pt x="4552569" y="213233"/>
                    <a:pt x="4567809" y="205613"/>
                    <a:pt x="4590669" y="213233"/>
                  </a:cubicBezTo>
                  <a:cubicBezTo>
                    <a:pt x="4613529" y="213233"/>
                    <a:pt x="4621149" y="236093"/>
                    <a:pt x="4613529" y="258953"/>
                  </a:cubicBezTo>
                  <a:cubicBezTo>
                    <a:pt x="4605909" y="274193"/>
                    <a:pt x="4590669" y="281813"/>
                    <a:pt x="4575429" y="281813"/>
                  </a:cubicBezTo>
                  <a:cubicBezTo>
                    <a:pt x="4575429" y="281813"/>
                    <a:pt x="4567809" y="281813"/>
                    <a:pt x="4567809" y="281813"/>
                  </a:cubicBezTo>
                  <a:close/>
                  <a:moveTo>
                    <a:pt x="2234311" y="251333"/>
                  </a:moveTo>
                  <a:cubicBezTo>
                    <a:pt x="2226691" y="236093"/>
                    <a:pt x="2234311" y="213233"/>
                    <a:pt x="2257171" y="205613"/>
                  </a:cubicBezTo>
                  <a:cubicBezTo>
                    <a:pt x="2272411" y="197993"/>
                    <a:pt x="2295271" y="205613"/>
                    <a:pt x="2302891" y="228473"/>
                  </a:cubicBezTo>
                  <a:cubicBezTo>
                    <a:pt x="2310511" y="243713"/>
                    <a:pt x="2302891" y="266573"/>
                    <a:pt x="2280031" y="274193"/>
                  </a:cubicBezTo>
                  <a:cubicBezTo>
                    <a:pt x="2280031" y="274193"/>
                    <a:pt x="2272411" y="281813"/>
                    <a:pt x="2272411" y="281813"/>
                  </a:cubicBezTo>
                  <a:cubicBezTo>
                    <a:pt x="2249551" y="281813"/>
                    <a:pt x="2241931" y="266573"/>
                    <a:pt x="2234311" y="251333"/>
                  </a:cubicBezTo>
                  <a:close/>
                  <a:moveTo>
                    <a:pt x="4361942" y="213233"/>
                  </a:moveTo>
                  <a:cubicBezTo>
                    <a:pt x="4346702" y="205613"/>
                    <a:pt x="4331462" y="190373"/>
                    <a:pt x="4339082" y="167513"/>
                  </a:cubicBezTo>
                  <a:cubicBezTo>
                    <a:pt x="4346702" y="144653"/>
                    <a:pt x="4361942" y="137033"/>
                    <a:pt x="4384802" y="144653"/>
                  </a:cubicBezTo>
                  <a:cubicBezTo>
                    <a:pt x="4407662" y="144653"/>
                    <a:pt x="4415282" y="167513"/>
                    <a:pt x="4407662" y="190373"/>
                  </a:cubicBezTo>
                  <a:cubicBezTo>
                    <a:pt x="4407662" y="205613"/>
                    <a:pt x="4392422" y="213233"/>
                    <a:pt x="4377182" y="213233"/>
                  </a:cubicBezTo>
                  <a:cubicBezTo>
                    <a:pt x="4369562" y="213233"/>
                    <a:pt x="4369562" y="213233"/>
                    <a:pt x="4361942" y="213233"/>
                  </a:cubicBezTo>
                  <a:close/>
                  <a:moveTo>
                    <a:pt x="2432558" y="182753"/>
                  </a:moveTo>
                  <a:cubicBezTo>
                    <a:pt x="2432558" y="167513"/>
                    <a:pt x="2440178" y="144653"/>
                    <a:pt x="2463038" y="137033"/>
                  </a:cubicBezTo>
                  <a:cubicBezTo>
                    <a:pt x="2478278" y="129413"/>
                    <a:pt x="2501138" y="144653"/>
                    <a:pt x="2508758" y="159893"/>
                  </a:cubicBezTo>
                  <a:cubicBezTo>
                    <a:pt x="2516378" y="182753"/>
                    <a:pt x="2501138" y="205613"/>
                    <a:pt x="2485898" y="213360"/>
                  </a:cubicBezTo>
                  <a:cubicBezTo>
                    <a:pt x="2478278" y="213360"/>
                    <a:pt x="2478278" y="213360"/>
                    <a:pt x="2470658" y="213360"/>
                  </a:cubicBezTo>
                  <a:cubicBezTo>
                    <a:pt x="2455418" y="213360"/>
                    <a:pt x="2440178" y="198120"/>
                    <a:pt x="2432558" y="182880"/>
                  </a:cubicBezTo>
                  <a:close/>
                  <a:moveTo>
                    <a:pt x="4155948" y="160020"/>
                  </a:moveTo>
                  <a:cubicBezTo>
                    <a:pt x="4140708" y="160020"/>
                    <a:pt x="4125468" y="137160"/>
                    <a:pt x="4133088" y="114300"/>
                  </a:cubicBezTo>
                  <a:cubicBezTo>
                    <a:pt x="4133088" y="91440"/>
                    <a:pt x="4155948" y="83820"/>
                    <a:pt x="4178808" y="83820"/>
                  </a:cubicBezTo>
                  <a:cubicBezTo>
                    <a:pt x="4194048" y="91440"/>
                    <a:pt x="4209288" y="114300"/>
                    <a:pt x="4201668" y="129540"/>
                  </a:cubicBezTo>
                  <a:cubicBezTo>
                    <a:pt x="4201668" y="152400"/>
                    <a:pt x="4186428" y="160020"/>
                    <a:pt x="4163568" y="160020"/>
                  </a:cubicBezTo>
                  <a:cubicBezTo>
                    <a:pt x="4163568" y="160020"/>
                    <a:pt x="4163568" y="160020"/>
                    <a:pt x="4155948" y="160020"/>
                  </a:cubicBezTo>
                  <a:close/>
                  <a:moveTo>
                    <a:pt x="2646045" y="129540"/>
                  </a:moveTo>
                  <a:cubicBezTo>
                    <a:pt x="2638425" y="106680"/>
                    <a:pt x="2653665" y="91440"/>
                    <a:pt x="2668905" y="83820"/>
                  </a:cubicBezTo>
                  <a:cubicBezTo>
                    <a:pt x="2691765" y="76200"/>
                    <a:pt x="2714625" y="91440"/>
                    <a:pt x="2714625" y="114300"/>
                  </a:cubicBezTo>
                  <a:cubicBezTo>
                    <a:pt x="2722245" y="129540"/>
                    <a:pt x="2707005" y="152400"/>
                    <a:pt x="2684145" y="160020"/>
                  </a:cubicBezTo>
                  <a:cubicBezTo>
                    <a:pt x="2684145" y="160020"/>
                    <a:pt x="2684145" y="160020"/>
                    <a:pt x="2676525" y="160020"/>
                  </a:cubicBezTo>
                  <a:cubicBezTo>
                    <a:pt x="2661285" y="160020"/>
                    <a:pt x="2646045" y="144780"/>
                    <a:pt x="2646045" y="129540"/>
                  </a:cubicBezTo>
                  <a:close/>
                  <a:moveTo>
                    <a:pt x="3950081" y="121920"/>
                  </a:moveTo>
                  <a:cubicBezTo>
                    <a:pt x="3927221" y="114300"/>
                    <a:pt x="3919601" y="99060"/>
                    <a:pt x="3919601" y="76200"/>
                  </a:cubicBezTo>
                  <a:cubicBezTo>
                    <a:pt x="3919601" y="53340"/>
                    <a:pt x="3942461" y="45720"/>
                    <a:pt x="3965321" y="45720"/>
                  </a:cubicBezTo>
                  <a:cubicBezTo>
                    <a:pt x="3980561" y="45720"/>
                    <a:pt x="3995801" y="68580"/>
                    <a:pt x="3995801" y="91440"/>
                  </a:cubicBezTo>
                  <a:cubicBezTo>
                    <a:pt x="3988181" y="106680"/>
                    <a:pt x="3972941" y="121920"/>
                    <a:pt x="3957701" y="121920"/>
                  </a:cubicBezTo>
                  <a:cubicBezTo>
                    <a:pt x="3957701" y="121920"/>
                    <a:pt x="3950081" y="121920"/>
                    <a:pt x="3950081" y="121920"/>
                  </a:cubicBezTo>
                  <a:close/>
                  <a:moveTo>
                    <a:pt x="2851912" y="83820"/>
                  </a:moveTo>
                  <a:cubicBezTo>
                    <a:pt x="2851912" y="68580"/>
                    <a:pt x="2867152" y="45720"/>
                    <a:pt x="2882392" y="45720"/>
                  </a:cubicBezTo>
                  <a:cubicBezTo>
                    <a:pt x="2905252" y="38100"/>
                    <a:pt x="2928112" y="53340"/>
                    <a:pt x="2928112" y="76200"/>
                  </a:cubicBezTo>
                  <a:cubicBezTo>
                    <a:pt x="2928112" y="99060"/>
                    <a:pt x="2920492" y="114300"/>
                    <a:pt x="2897632" y="121920"/>
                  </a:cubicBezTo>
                  <a:cubicBezTo>
                    <a:pt x="2897632" y="121920"/>
                    <a:pt x="2890012" y="121920"/>
                    <a:pt x="2890012" y="121920"/>
                  </a:cubicBezTo>
                  <a:cubicBezTo>
                    <a:pt x="2874772" y="121920"/>
                    <a:pt x="2851912" y="106680"/>
                    <a:pt x="2851912" y="83820"/>
                  </a:cubicBezTo>
                  <a:close/>
                  <a:moveTo>
                    <a:pt x="3744087" y="91440"/>
                  </a:moveTo>
                  <a:cubicBezTo>
                    <a:pt x="3721227" y="91440"/>
                    <a:pt x="3705987" y="76200"/>
                    <a:pt x="3705987" y="53340"/>
                  </a:cubicBezTo>
                  <a:cubicBezTo>
                    <a:pt x="3705987" y="30480"/>
                    <a:pt x="3728847" y="15240"/>
                    <a:pt x="3751707" y="15240"/>
                  </a:cubicBezTo>
                  <a:cubicBezTo>
                    <a:pt x="3766947" y="22860"/>
                    <a:pt x="3782187" y="38100"/>
                    <a:pt x="3782187" y="60960"/>
                  </a:cubicBezTo>
                  <a:cubicBezTo>
                    <a:pt x="3782187" y="76200"/>
                    <a:pt x="3766947" y="91440"/>
                    <a:pt x="3744087" y="91440"/>
                  </a:cubicBezTo>
                  <a:close/>
                  <a:moveTo>
                    <a:pt x="3065399" y="60960"/>
                  </a:moveTo>
                  <a:cubicBezTo>
                    <a:pt x="3065399" y="38100"/>
                    <a:pt x="3080639" y="15240"/>
                    <a:pt x="3095879" y="15240"/>
                  </a:cubicBezTo>
                  <a:cubicBezTo>
                    <a:pt x="3118739" y="15240"/>
                    <a:pt x="3141599" y="30480"/>
                    <a:pt x="3141599" y="53340"/>
                  </a:cubicBezTo>
                  <a:cubicBezTo>
                    <a:pt x="3141599" y="68580"/>
                    <a:pt x="3126359" y="91440"/>
                    <a:pt x="3103499" y="91440"/>
                  </a:cubicBezTo>
                  <a:cubicBezTo>
                    <a:pt x="3080639" y="91440"/>
                    <a:pt x="3065399" y="76200"/>
                    <a:pt x="3065399" y="60960"/>
                  </a:cubicBezTo>
                  <a:close/>
                  <a:moveTo>
                    <a:pt x="3530600" y="83820"/>
                  </a:moveTo>
                  <a:cubicBezTo>
                    <a:pt x="3507740" y="76200"/>
                    <a:pt x="3492500" y="60960"/>
                    <a:pt x="3492500" y="38100"/>
                  </a:cubicBezTo>
                  <a:cubicBezTo>
                    <a:pt x="3492500" y="22860"/>
                    <a:pt x="3507740" y="0"/>
                    <a:pt x="3530600" y="7620"/>
                  </a:cubicBezTo>
                  <a:cubicBezTo>
                    <a:pt x="3553460" y="7620"/>
                    <a:pt x="3568700" y="22860"/>
                    <a:pt x="3568700" y="45720"/>
                  </a:cubicBezTo>
                  <a:cubicBezTo>
                    <a:pt x="3568700" y="60960"/>
                    <a:pt x="3553460" y="83820"/>
                    <a:pt x="3530600" y="83820"/>
                  </a:cubicBezTo>
                  <a:close/>
                  <a:moveTo>
                    <a:pt x="3278886" y="45720"/>
                  </a:moveTo>
                  <a:cubicBezTo>
                    <a:pt x="3278886" y="22860"/>
                    <a:pt x="3294126" y="7620"/>
                    <a:pt x="3316986" y="0"/>
                  </a:cubicBezTo>
                  <a:cubicBezTo>
                    <a:pt x="3339846" y="0"/>
                    <a:pt x="3355086" y="22860"/>
                    <a:pt x="3355086" y="38100"/>
                  </a:cubicBezTo>
                  <a:cubicBezTo>
                    <a:pt x="3355086" y="60960"/>
                    <a:pt x="3339846" y="76200"/>
                    <a:pt x="3316986" y="76200"/>
                  </a:cubicBezTo>
                  <a:cubicBezTo>
                    <a:pt x="3294126" y="76200"/>
                    <a:pt x="3278886" y="60960"/>
                    <a:pt x="3278886" y="45720"/>
                  </a:cubicBezTo>
                  <a:close/>
                </a:path>
              </a:pathLst>
            </a:custGeom>
            <a:solidFill>
              <a:srgbClr val="BFBFBF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5382877" y="4119501"/>
            <a:ext cx="1959179" cy="1954494"/>
            <a:chOff x="0" y="0"/>
            <a:chExt cx="2409120" cy="240336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409190" cy="2403348"/>
            </a:xfrm>
            <a:custGeom>
              <a:avLst/>
              <a:gdLst/>
              <a:ahLst/>
              <a:cxnLst/>
              <a:rect r="r" b="b" t="t" l="l"/>
              <a:pathLst>
                <a:path h="2403348" w="2409190">
                  <a:moveTo>
                    <a:pt x="0" y="1201674"/>
                  </a:moveTo>
                  <a:cubicBezTo>
                    <a:pt x="0" y="537972"/>
                    <a:pt x="539242" y="0"/>
                    <a:pt x="1204595" y="0"/>
                  </a:cubicBezTo>
                  <a:cubicBezTo>
                    <a:pt x="1869948" y="0"/>
                    <a:pt x="2409190" y="537972"/>
                    <a:pt x="2409190" y="1201674"/>
                  </a:cubicBezTo>
                  <a:cubicBezTo>
                    <a:pt x="2409190" y="1865376"/>
                    <a:pt x="1869948" y="2403348"/>
                    <a:pt x="1204595" y="2403348"/>
                  </a:cubicBezTo>
                  <a:cubicBezTo>
                    <a:pt x="539242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1841842" y="7897489"/>
            <a:ext cx="1959764" cy="1954494"/>
            <a:chOff x="0" y="0"/>
            <a:chExt cx="2409840" cy="240336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409952" cy="2403348"/>
            </a:xfrm>
            <a:custGeom>
              <a:avLst/>
              <a:gdLst/>
              <a:ahLst/>
              <a:cxnLst/>
              <a:rect r="r" b="b" t="t" l="l"/>
              <a:pathLst>
                <a:path h="2403348" w="2409952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2645139" y="7379777"/>
            <a:ext cx="353171" cy="359188"/>
            <a:chOff x="0" y="0"/>
            <a:chExt cx="470895" cy="478918"/>
          </a:xfrm>
        </p:grpSpPr>
        <p:grpSp>
          <p:nvGrpSpPr>
            <p:cNvPr name="Group 14" id="14"/>
            <p:cNvGrpSpPr/>
            <p:nvPr/>
          </p:nvGrpSpPr>
          <p:grpSpPr>
            <a:xfrm rot="0">
              <a:off x="0" y="0"/>
              <a:ext cx="470895" cy="478918"/>
              <a:chOff x="0" y="0"/>
              <a:chExt cx="549360" cy="55872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38100" y="38100"/>
                <a:ext cx="473075" cy="482473"/>
              </a:xfrm>
              <a:custGeom>
                <a:avLst/>
                <a:gdLst/>
                <a:ahLst/>
                <a:cxnLst/>
                <a:rect r="r" b="b" t="t" l="l"/>
                <a:pathLst>
                  <a:path h="482473" w="473075">
                    <a:moveTo>
                      <a:pt x="0" y="241300"/>
                    </a:moveTo>
                    <a:cubicBezTo>
                      <a:pt x="0" y="108077"/>
                      <a:pt x="105918" y="0"/>
                      <a:pt x="236601" y="0"/>
                    </a:cubicBezTo>
                    <a:cubicBezTo>
                      <a:pt x="367284" y="0"/>
                      <a:pt x="473075" y="108077"/>
                      <a:pt x="473075" y="241300"/>
                    </a:cubicBezTo>
                    <a:cubicBezTo>
                      <a:pt x="473075" y="374523"/>
                      <a:pt x="367157" y="482473"/>
                      <a:pt x="236601" y="482473"/>
                    </a:cubicBezTo>
                    <a:cubicBezTo>
                      <a:pt x="106045" y="482473"/>
                      <a:pt x="0" y="374523"/>
                      <a:pt x="0" y="2413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549402" cy="558800"/>
              </a:xfrm>
              <a:custGeom>
                <a:avLst/>
                <a:gdLst/>
                <a:ahLst/>
                <a:cxnLst/>
                <a:rect r="r" b="b" t="t" l="l"/>
                <a:pathLst>
                  <a:path h="558800" w="549402">
                    <a:moveTo>
                      <a:pt x="0" y="279400"/>
                    </a:moveTo>
                    <a:cubicBezTo>
                      <a:pt x="0" y="125730"/>
                      <a:pt x="122301" y="0"/>
                      <a:pt x="274701" y="0"/>
                    </a:cubicBezTo>
                    <a:lnTo>
                      <a:pt x="274701" y="38100"/>
                    </a:lnTo>
                    <a:lnTo>
                      <a:pt x="274701" y="0"/>
                    </a:lnTo>
                    <a:cubicBezTo>
                      <a:pt x="427101" y="0"/>
                      <a:pt x="549402" y="125730"/>
                      <a:pt x="549402" y="279400"/>
                    </a:cubicBezTo>
                    <a:lnTo>
                      <a:pt x="511302" y="279400"/>
                    </a:lnTo>
                    <a:lnTo>
                      <a:pt x="549402" y="279400"/>
                    </a:lnTo>
                    <a:cubicBezTo>
                      <a:pt x="549402" y="432943"/>
                      <a:pt x="427101" y="558800"/>
                      <a:pt x="274701" y="558800"/>
                    </a:cubicBezTo>
                    <a:lnTo>
                      <a:pt x="274701" y="520700"/>
                    </a:lnTo>
                    <a:lnTo>
                      <a:pt x="274701" y="558800"/>
                    </a:lnTo>
                    <a:cubicBezTo>
                      <a:pt x="122301" y="558673"/>
                      <a:pt x="0" y="432943"/>
                      <a:pt x="0" y="279400"/>
                    </a:cubicBezTo>
                    <a:lnTo>
                      <a:pt x="38100" y="279400"/>
                    </a:lnTo>
                    <a:lnTo>
                      <a:pt x="76200" y="279400"/>
                    </a:lnTo>
                    <a:lnTo>
                      <a:pt x="38100" y="279400"/>
                    </a:lnTo>
                    <a:lnTo>
                      <a:pt x="0" y="279400"/>
                    </a:lnTo>
                    <a:moveTo>
                      <a:pt x="76327" y="279400"/>
                    </a:moveTo>
                    <a:cubicBezTo>
                      <a:pt x="76327" y="300482"/>
                      <a:pt x="59182" y="317500"/>
                      <a:pt x="38227" y="317500"/>
                    </a:cubicBezTo>
                    <a:cubicBezTo>
                      <a:pt x="17272" y="317500"/>
                      <a:pt x="127" y="300355"/>
                      <a:pt x="127" y="279400"/>
                    </a:cubicBezTo>
                    <a:cubicBezTo>
                      <a:pt x="127" y="258445"/>
                      <a:pt x="17272" y="241300"/>
                      <a:pt x="38227" y="241300"/>
                    </a:cubicBezTo>
                    <a:cubicBezTo>
                      <a:pt x="59182" y="241300"/>
                      <a:pt x="76327" y="258445"/>
                      <a:pt x="76327" y="279400"/>
                    </a:cubicBezTo>
                    <a:cubicBezTo>
                      <a:pt x="76327" y="392303"/>
                      <a:pt x="165862" y="482473"/>
                      <a:pt x="274701" y="482473"/>
                    </a:cubicBezTo>
                    <a:cubicBezTo>
                      <a:pt x="383540" y="482473"/>
                      <a:pt x="473075" y="392176"/>
                      <a:pt x="473075" y="279400"/>
                    </a:cubicBezTo>
                    <a:cubicBezTo>
                      <a:pt x="473075" y="166624"/>
                      <a:pt x="383540" y="76327"/>
                      <a:pt x="274701" y="76327"/>
                    </a:cubicBezTo>
                    <a:lnTo>
                      <a:pt x="274701" y="38100"/>
                    </a:lnTo>
                    <a:lnTo>
                      <a:pt x="274701" y="76200"/>
                    </a:lnTo>
                    <a:cubicBezTo>
                      <a:pt x="165862" y="76327"/>
                      <a:pt x="76327" y="166497"/>
                      <a:pt x="76327" y="279400"/>
                    </a:cubicBezTo>
                    <a:close/>
                  </a:path>
                </a:pathLst>
              </a:custGeom>
              <a:solidFill>
                <a:srgbClr val="ED6B06"/>
              </a:solidFill>
            </p:spPr>
          </p:sp>
        </p:grpSp>
        <p:grpSp>
          <p:nvGrpSpPr>
            <p:cNvPr name="Group 17" id="17"/>
            <p:cNvGrpSpPr/>
            <p:nvPr/>
          </p:nvGrpSpPr>
          <p:grpSpPr>
            <a:xfrm rot="0">
              <a:off x="135776" y="138861"/>
              <a:ext cx="204281" cy="201195"/>
              <a:chOff x="0" y="0"/>
              <a:chExt cx="238320" cy="23472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238252" cy="234696"/>
              </a:xfrm>
              <a:custGeom>
                <a:avLst/>
                <a:gdLst/>
                <a:ahLst/>
                <a:cxnLst/>
                <a:rect r="r" b="b" t="t" l="l"/>
                <a:pathLst>
                  <a:path h="234696" w="238252">
                    <a:moveTo>
                      <a:pt x="0" y="117348"/>
                    </a:moveTo>
                    <a:cubicBezTo>
                      <a:pt x="0" y="52578"/>
                      <a:pt x="53340" y="0"/>
                      <a:pt x="119126" y="0"/>
                    </a:cubicBezTo>
                    <a:cubicBezTo>
                      <a:pt x="184912" y="0"/>
                      <a:pt x="238252" y="52578"/>
                      <a:pt x="238252" y="117348"/>
                    </a:cubicBezTo>
                    <a:cubicBezTo>
                      <a:pt x="238252" y="182118"/>
                      <a:pt x="184912" y="234696"/>
                      <a:pt x="119126" y="234696"/>
                    </a:cubicBezTo>
                    <a:cubicBezTo>
                      <a:pt x="53340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ED6B06"/>
              </a:solidFill>
            </p:spPr>
          </p:sp>
        </p:grpSp>
      </p:grpSp>
      <p:grpSp>
        <p:nvGrpSpPr>
          <p:cNvPr name="Group 19" id="19"/>
          <p:cNvGrpSpPr/>
          <p:nvPr/>
        </p:nvGrpSpPr>
        <p:grpSpPr>
          <a:xfrm rot="0">
            <a:off x="8245270" y="4119501"/>
            <a:ext cx="1959764" cy="1954494"/>
            <a:chOff x="0" y="0"/>
            <a:chExt cx="2409840" cy="240336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2409952" cy="2403348"/>
            </a:xfrm>
            <a:custGeom>
              <a:avLst/>
              <a:gdLst/>
              <a:ahLst/>
              <a:cxnLst/>
              <a:rect r="r" b="b" t="t" l="l"/>
              <a:pathLst>
                <a:path h="2403348" w="2409952">
                  <a:moveTo>
                    <a:pt x="0" y="1201674"/>
                  </a:moveTo>
                  <a:cubicBezTo>
                    <a:pt x="0" y="537972"/>
                    <a:pt x="539496" y="0"/>
                    <a:pt x="1204976" y="0"/>
                  </a:cubicBezTo>
                  <a:cubicBezTo>
                    <a:pt x="1870456" y="0"/>
                    <a:pt x="2409952" y="537972"/>
                    <a:pt x="2409952" y="1201674"/>
                  </a:cubicBezTo>
                  <a:cubicBezTo>
                    <a:pt x="2409952" y="1865376"/>
                    <a:pt x="1870456" y="2403348"/>
                    <a:pt x="1204976" y="2403348"/>
                  </a:cubicBezTo>
                  <a:cubicBezTo>
                    <a:pt x="539496" y="2403348"/>
                    <a:pt x="0" y="1865376"/>
                    <a:pt x="0" y="120167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14780252" y="5041457"/>
            <a:ext cx="353171" cy="359188"/>
            <a:chOff x="0" y="0"/>
            <a:chExt cx="470895" cy="478918"/>
          </a:xfrm>
        </p:grpSpPr>
        <p:grpSp>
          <p:nvGrpSpPr>
            <p:cNvPr name="Group 22" id="22"/>
            <p:cNvGrpSpPr/>
            <p:nvPr/>
          </p:nvGrpSpPr>
          <p:grpSpPr>
            <a:xfrm rot="0">
              <a:off x="0" y="0"/>
              <a:ext cx="470895" cy="478918"/>
              <a:chOff x="0" y="0"/>
              <a:chExt cx="549360" cy="558720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38100" y="38100"/>
                <a:ext cx="473075" cy="482473"/>
              </a:xfrm>
              <a:custGeom>
                <a:avLst/>
                <a:gdLst/>
                <a:ahLst/>
                <a:cxnLst/>
                <a:rect r="r" b="b" t="t" l="l"/>
                <a:pathLst>
                  <a:path h="482473" w="473075">
                    <a:moveTo>
                      <a:pt x="0" y="241300"/>
                    </a:moveTo>
                    <a:cubicBezTo>
                      <a:pt x="0" y="108077"/>
                      <a:pt x="105918" y="0"/>
                      <a:pt x="236601" y="0"/>
                    </a:cubicBezTo>
                    <a:cubicBezTo>
                      <a:pt x="367284" y="0"/>
                      <a:pt x="473075" y="108077"/>
                      <a:pt x="473075" y="241300"/>
                    </a:cubicBezTo>
                    <a:cubicBezTo>
                      <a:pt x="473075" y="374523"/>
                      <a:pt x="367157" y="482473"/>
                      <a:pt x="236601" y="482473"/>
                    </a:cubicBezTo>
                    <a:cubicBezTo>
                      <a:pt x="106045" y="482473"/>
                      <a:pt x="0" y="374523"/>
                      <a:pt x="0" y="2413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549402" cy="558800"/>
              </a:xfrm>
              <a:custGeom>
                <a:avLst/>
                <a:gdLst/>
                <a:ahLst/>
                <a:cxnLst/>
                <a:rect r="r" b="b" t="t" l="l"/>
                <a:pathLst>
                  <a:path h="558800" w="549402">
                    <a:moveTo>
                      <a:pt x="0" y="279400"/>
                    </a:moveTo>
                    <a:cubicBezTo>
                      <a:pt x="0" y="125730"/>
                      <a:pt x="122301" y="0"/>
                      <a:pt x="274701" y="0"/>
                    </a:cubicBezTo>
                    <a:lnTo>
                      <a:pt x="274701" y="38100"/>
                    </a:lnTo>
                    <a:lnTo>
                      <a:pt x="274701" y="0"/>
                    </a:lnTo>
                    <a:cubicBezTo>
                      <a:pt x="427101" y="0"/>
                      <a:pt x="549402" y="125730"/>
                      <a:pt x="549402" y="279400"/>
                    </a:cubicBezTo>
                    <a:lnTo>
                      <a:pt x="511302" y="279400"/>
                    </a:lnTo>
                    <a:lnTo>
                      <a:pt x="549402" y="279400"/>
                    </a:lnTo>
                    <a:cubicBezTo>
                      <a:pt x="549402" y="432943"/>
                      <a:pt x="427101" y="558800"/>
                      <a:pt x="274701" y="558800"/>
                    </a:cubicBezTo>
                    <a:lnTo>
                      <a:pt x="274701" y="520700"/>
                    </a:lnTo>
                    <a:lnTo>
                      <a:pt x="274701" y="558800"/>
                    </a:lnTo>
                    <a:cubicBezTo>
                      <a:pt x="122301" y="558673"/>
                      <a:pt x="0" y="432943"/>
                      <a:pt x="0" y="279400"/>
                    </a:cubicBezTo>
                    <a:lnTo>
                      <a:pt x="38100" y="279400"/>
                    </a:lnTo>
                    <a:lnTo>
                      <a:pt x="76200" y="279400"/>
                    </a:lnTo>
                    <a:lnTo>
                      <a:pt x="38100" y="279400"/>
                    </a:lnTo>
                    <a:lnTo>
                      <a:pt x="0" y="279400"/>
                    </a:lnTo>
                    <a:moveTo>
                      <a:pt x="76327" y="279400"/>
                    </a:moveTo>
                    <a:cubicBezTo>
                      <a:pt x="76327" y="300482"/>
                      <a:pt x="59182" y="317500"/>
                      <a:pt x="38227" y="317500"/>
                    </a:cubicBezTo>
                    <a:cubicBezTo>
                      <a:pt x="17272" y="317500"/>
                      <a:pt x="127" y="300355"/>
                      <a:pt x="127" y="279400"/>
                    </a:cubicBezTo>
                    <a:cubicBezTo>
                      <a:pt x="127" y="258445"/>
                      <a:pt x="17272" y="241300"/>
                      <a:pt x="38227" y="241300"/>
                    </a:cubicBezTo>
                    <a:cubicBezTo>
                      <a:pt x="59182" y="241300"/>
                      <a:pt x="76327" y="258445"/>
                      <a:pt x="76327" y="279400"/>
                    </a:cubicBezTo>
                    <a:cubicBezTo>
                      <a:pt x="76327" y="392303"/>
                      <a:pt x="165862" y="482473"/>
                      <a:pt x="274701" y="482473"/>
                    </a:cubicBezTo>
                    <a:cubicBezTo>
                      <a:pt x="383540" y="482473"/>
                      <a:pt x="473075" y="392176"/>
                      <a:pt x="473075" y="279400"/>
                    </a:cubicBezTo>
                    <a:cubicBezTo>
                      <a:pt x="473075" y="166624"/>
                      <a:pt x="383540" y="76327"/>
                      <a:pt x="274701" y="76327"/>
                    </a:cubicBezTo>
                    <a:lnTo>
                      <a:pt x="274701" y="38100"/>
                    </a:lnTo>
                    <a:lnTo>
                      <a:pt x="274701" y="76200"/>
                    </a:lnTo>
                    <a:cubicBezTo>
                      <a:pt x="165862" y="76327"/>
                      <a:pt x="76327" y="166497"/>
                      <a:pt x="76327" y="279400"/>
                    </a:cubicBezTo>
                    <a:close/>
                  </a:path>
                </a:pathLst>
              </a:custGeom>
              <a:solidFill>
                <a:srgbClr val="ED6B06"/>
              </a:solidFill>
            </p:spPr>
          </p:sp>
        </p:grpSp>
        <p:grpSp>
          <p:nvGrpSpPr>
            <p:cNvPr name="Group 25" id="25"/>
            <p:cNvGrpSpPr/>
            <p:nvPr/>
          </p:nvGrpSpPr>
          <p:grpSpPr>
            <a:xfrm rot="0">
              <a:off x="133616" y="138861"/>
              <a:ext cx="203664" cy="201195"/>
              <a:chOff x="0" y="0"/>
              <a:chExt cx="237600" cy="234720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237490" cy="234696"/>
              </a:xfrm>
              <a:custGeom>
                <a:avLst/>
                <a:gdLst/>
                <a:ahLst/>
                <a:cxnLst/>
                <a:rect r="r" b="b" t="t" l="l"/>
                <a:pathLst>
                  <a:path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ED6B06"/>
              </a:solidFill>
            </p:spPr>
          </p:sp>
        </p:grpSp>
      </p:grpSp>
      <p:grpSp>
        <p:nvGrpSpPr>
          <p:cNvPr name="Group 27" id="27"/>
          <p:cNvGrpSpPr/>
          <p:nvPr/>
        </p:nvGrpSpPr>
        <p:grpSpPr>
          <a:xfrm rot="0">
            <a:off x="10459089" y="5041457"/>
            <a:ext cx="353171" cy="359188"/>
            <a:chOff x="0" y="0"/>
            <a:chExt cx="470895" cy="478918"/>
          </a:xfrm>
        </p:grpSpPr>
        <p:grpSp>
          <p:nvGrpSpPr>
            <p:cNvPr name="Group 28" id="28"/>
            <p:cNvGrpSpPr/>
            <p:nvPr/>
          </p:nvGrpSpPr>
          <p:grpSpPr>
            <a:xfrm rot="0">
              <a:off x="0" y="0"/>
              <a:ext cx="470895" cy="478918"/>
              <a:chOff x="0" y="0"/>
              <a:chExt cx="549360" cy="558720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38100" y="38100"/>
                <a:ext cx="473075" cy="482473"/>
              </a:xfrm>
              <a:custGeom>
                <a:avLst/>
                <a:gdLst/>
                <a:ahLst/>
                <a:cxnLst/>
                <a:rect r="r" b="b" t="t" l="l"/>
                <a:pathLst>
                  <a:path h="482473" w="473075">
                    <a:moveTo>
                      <a:pt x="0" y="241300"/>
                    </a:moveTo>
                    <a:cubicBezTo>
                      <a:pt x="0" y="108077"/>
                      <a:pt x="105918" y="0"/>
                      <a:pt x="236601" y="0"/>
                    </a:cubicBezTo>
                    <a:cubicBezTo>
                      <a:pt x="367284" y="0"/>
                      <a:pt x="473075" y="108077"/>
                      <a:pt x="473075" y="241300"/>
                    </a:cubicBezTo>
                    <a:cubicBezTo>
                      <a:pt x="473075" y="374523"/>
                      <a:pt x="367157" y="482473"/>
                      <a:pt x="236601" y="482473"/>
                    </a:cubicBezTo>
                    <a:cubicBezTo>
                      <a:pt x="106045" y="482473"/>
                      <a:pt x="0" y="374523"/>
                      <a:pt x="0" y="24130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549402" cy="558800"/>
              </a:xfrm>
              <a:custGeom>
                <a:avLst/>
                <a:gdLst/>
                <a:ahLst/>
                <a:cxnLst/>
                <a:rect r="r" b="b" t="t" l="l"/>
                <a:pathLst>
                  <a:path h="558800" w="549402">
                    <a:moveTo>
                      <a:pt x="0" y="279400"/>
                    </a:moveTo>
                    <a:cubicBezTo>
                      <a:pt x="0" y="125730"/>
                      <a:pt x="122301" y="0"/>
                      <a:pt x="274701" y="0"/>
                    </a:cubicBezTo>
                    <a:lnTo>
                      <a:pt x="274701" y="38100"/>
                    </a:lnTo>
                    <a:lnTo>
                      <a:pt x="274701" y="0"/>
                    </a:lnTo>
                    <a:cubicBezTo>
                      <a:pt x="427101" y="0"/>
                      <a:pt x="549402" y="125730"/>
                      <a:pt x="549402" y="279400"/>
                    </a:cubicBezTo>
                    <a:lnTo>
                      <a:pt x="511302" y="279400"/>
                    </a:lnTo>
                    <a:lnTo>
                      <a:pt x="549402" y="279400"/>
                    </a:lnTo>
                    <a:cubicBezTo>
                      <a:pt x="549402" y="432943"/>
                      <a:pt x="427101" y="558800"/>
                      <a:pt x="274701" y="558800"/>
                    </a:cubicBezTo>
                    <a:lnTo>
                      <a:pt x="274701" y="520700"/>
                    </a:lnTo>
                    <a:lnTo>
                      <a:pt x="274701" y="558800"/>
                    </a:lnTo>
                    <a:cubicBezTo>
                      <a:pt x="122301" y="558673"/>
                      <a:pt x="0" y="432943"/>
                      <a:pt x="0" y="279400"/>
                    </a:cubicBezTo>
                    <a:lnTo>
                      <a:pt x="38100" y="279400"/>
                    </a:lnTo>
                    <a:lnTo>
                      <a:pt x="76200" y="279400"/>
                    </a:lnTo>
                    <a:lnTo>
                      <a:pt x="38100" y="279400"/>
                    </a:lnTo>
                    <a:lnTo>
                      <a:pt x="0" y="279400"/>
                    </a:lnTo>
                    <a:moveTo>
                      <a:pt x="76327" y="279400"/>
                    </a:moveTo>
                    <a:cubicBezTo>
                      <a:pt x="76327" y="300482"/>
                      <a:pt x="59182" y="317500"/>
                      <a:pt x="38227" y="317500"/>
                    </a:cubicBezTo>
                    <a:cubicBezTo>
                      <a:pt x="17272" y="317500"/>
                      <a:pt x="127" y="300355"/>
                      <a:pt x="127" y="279400"/>
                    </a:cubicBezTo>
                    <a:cubicBezTo>
                      <a:pt x="127" y="258445"/>
                      <a:pt x="17272" y="241300"/>
                      <a:pt x="38227" y="241300"/>
                    </a:cubicBezTo>
                    <a:cubicBezTo>
                      <a:pt x="59182" y="241300"/>
                      <a:pt x="76327" y="258445"/>
                      <a:pt x="76327" y="279400"/>
                    </a:cubicBezTo>
                    <a:cubicBezTo>
                      <a:pt x="76327" y="392303"/>
                      <a:pt x="165862" y="482473"/>
                      <a:pt x="274701" y="482473"/>
                    </a:cubicBezTo>
                    <a:cubicBezTo>
                      <a:pt x="383540" y="482473"/>
                      <a:pt x="473075" y="392176"/>
                      <a:pt x="473075" y="279400"/>
                    </a:cubicBezTo>
                    <a:cubicBezTo>
                      <a:pt x="473075" y="166624"/>
                      <a:pt x="383540" y="76327"/>
                      <a:pt x="274701" y="76327"/>
                    </a:cubicBezTo>
                    <a:lnTo>
                      <a:pt x="274701" y="38100"/>
                    </a:lnTo>
                    <a:lnTo>
                      <a:pt x="274701" y="76200"/>
                    </a:lnTo>
                    <a:cubicBezTo>
                      <a:pt x="165862" y="76327"/>
                      <a:pt x="76327" y="166497"/>
                      <a:pt x="76327" y="279400"/>
                    </a:cubicBezTo>
                    <a:close/>
                  </a:path>
                </a:pathLst>
              </a:custGeom>
              <a:solidFill>
                <a:srgbClr val="ED6B06"/>
              </a:solidFill>
            </p:spPr>
          </p:sp>
        </p:grpSp>
        <p:grpSp>
          <p:nvGrpSpPr>
            <p:cNvPr name="Group 31" id="31"/>
            <p:cNvGrpSpPr/>
            <p:nvPr/>
          </p:nvGrpSpPr>
          <p:grpSpPr>
            <a:xfrm rot="0">
              <a:off x="136393" y="138861"/>
              <a:ext cx="203664" cy="201195"/>
              <a:chOff x="0" y="0"/>
              <a:chExt cx="237600" cy="23472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237490" cy="234696"/>
              </a:xfrm>
              <a:custGeom>
                <a:avLst/>
                <a:gdLst/>
                <a:ahLst/>
                <a:cxnLst/>
                <a:rect r="r" b="b" t="t" l="l"/>
                <a:pathLst>
                  <a:path h="234696" w="237490">
                    <a:moveTo>
                      <a:pt x="0" y="117348"/>
                    </a:moveTo>
                    <a:cubicBezTo>
                      <a:pt x="0" y="52578"/>
                      <a:pt x="53213" y="0"/>
                      <a:pt x="118745" y="0"/>
                    </a:cubicBezTo>
                    <a:cubicBezTo>
                      <a:pt x="184277" y="0"/>
                      <a:pt x="237490" y="52578"/>
                      <a:pt x="237490" y="117348"/>
                    </a:cubicBezTo>
                    <a:cubicBezTo>
                      <a:pt x="237490" y="182118"/>
                      <a:pt x="184277" y="234696"/>
                      <a:pt x="118745" y="234696"/>
                    </a:cubicBezTo>
                    <a:cubicBezTo>
                      <a:pt x="53213" y="234696"/>
                      <a:pt x="0" y="182118"/>
                      <a:pt x="0" y="117348"/>
                    </a:cubicBezTo>
                    <a:close/>
                  </a:path>
                </a:pathLst>
              </a:custGeom>
              <a:solidFill>
                <a:srgbClr val="ED6B06"/>
              </a:solidFill>
            </p:spPr>
          </p:sp>
        </p:grpSp>
      </p:grpSp>
      <p:sp>
        <p:nvSpPr>
          <p:cNvPr name="Freeform 33" id="33"/>
          <p:cNvSpPr/>
          <p:nvPr/>
        </p:nvSpPr>
        <p:spPr>
          <a:xfrm flipH="false" flipV="false" rot="0">
            <a:off x="11154104" y="4347736"/>
            <a:ext cx="2982071" cy="1746630"/>
          </a:xfrm>
          <a:custGeom>
            <a:avLst/>
            <a:gdLst/>
            <a:ahLst/>
            <a:cxnLst/>
            <a:rect r="r" b="b" t="t" l="l"/>
            <a:pathLst>
              <a:path h="1746630" w="2982071">
                <a:moveTo>
                  <a:pt x="0" y="0"/>
                </a:moveTo>
                <a:lnTo>
                  <a:pt x="2982070" y="0"/>
                </a:lnTo>
                <a:lnTo>
                  <a:pt x="2982070" y="1746630"/>
                </a:lnTo>
                <a:lnTo>
                  <a:pt x="0" y="17466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17363" t="0" r="0" b="0"/>
            </a:stretch>
          </a:blipFill>
        </p:spPr>
      </p:sp>
      <p:sp>
        <p:nvSpPr>
          <p:cNvPr name="TextBox 34" id="34"/>
          <p:cNvSpPr txBox="true"/>
          <p:nvPr/>
        </p:nvSpPr>
        <p:spPr>
          <a:xfrm rot="0">
            <a:off x="1876885" y="5181600"/>
            <a:ext cx="5259625" cy="30949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69"/>
              </a:lnSpc>
            </a:pPr>
            <a:r>
              <a:rPr lang="en-US" sz="3699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We conduct training programs for: </a:t>
            </a:r>
          </a:p>
          <a:p>
            <a:pPr algn="l" marL="798821" indent="-399411" lvl="1">
              <a:lnSpc>
                <a:spcPts val="4069"/>
              </a:lnSpc>
              <a:buFont typeface="Arial"/>
              <a:buChar char="•"/>
            </a:pPr>
            <a:r>
              <a:rPr lang="en-US" sz="3699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Goverments</a:t>
            </a:r>
          </a:p>
          <a:p>
            <a:pPr algn="l" marL="798821" indent="-399411" lvl="1">
              <a:lnSpc>
                <a:spcPts val="4069"/>
              </a:lnSpc>
              <a:buFont typeface="Arial"/>
              <a:buChar char="•"/>
            </a:pPr>
            <a:r>
              <a:rPr lang="en-US" sz="3699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Civil society organizations</a:t>
            </a:r>
          </a:p>
          <a:p>
            <a:pPr algn="l" marL="798821" indent="-399411" lvl="1">
              <a:lnSpc>
                <a:spcPts val="4069"/>
              </a:lnSpc>
              <a:buFont typeface="Arial"/>
              <a:buChar char="•"/>
            </a:pPr>
            <a:r>
              <a:rPr lang="en-US" sz="3699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Leaders in the region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8458014" y="4967049"/>
            <a:ext cx="1483690" cy="7425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7"/>
              </a:lnSpc>
              <a:spcBef>
                <a:spcPct val="0"/>
              </a:spcBef>
            </a:pPr>
            <a:r>
              <a:rPr lang="en-US" b="true" sz="2105">
                <a:solidFill>
                  <a:srgbClr val="EC6D1C"/>
                </a:solidFill>
                <a:latin typeface="Roboto Bold"/>
                <a:ea typeface="Roboto Bold"/>
                <a:cs typeface="Roboto Bold"/>
                <a:sym typeface="Roboto Bold"/>
              </a:rPr>
              <a:t> LEADERS TRAINED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5497094" y="5095875"/>
            <a:ext cx="1762206" cy="335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44"/>
              </a:lnSpc>
              <a:spcBef>
                <a:spcPct val="0"/>
              </a:spcBef>
            </a:pPr>
            <a:r>
              <a:rPr lang="en-US" b="true" sz="1888">
                <a:solidFill>
                  <a:srgbClr val="EC6D1C"/>
                </a:solidFill>
                <a:latin typeface="Roboto Bold"/>
                <a:ea typeface="Roboto Bold"/>
                <a:cs typeface="Roboto Bold"/>
                <a:sym typeface="Roboto Bold"/>
              </a:rPr>
              <a:t>COUNTRIES 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2011164" y="8827112"/>
            <a:ext cx="1498696" cy="368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7"/>
              </a:lnSpc>
              <a:spcBef>
                <a:spcPct val="0"/>
              </a:spcBef>
            </a:pPr>
            <a:r>
              <a:rPr lang="en-US" b="true" sz="2105">
                <a:solidFill>
                  <a:srgbClr val="EC6D1C"/>
                </a:solidFill>
                <a:latin typeface="Roboto Bold"/>
                <a:ea typeface="Roboto Bold"/>
                <a:cs typeface="Roboto Bold"/>
                <a:sym typeface="Roboto Bold"/>
              </a:rPr>
              <a:t> COURSES 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7905349" y="4534672"/>
            <a:ext cx="2589018" cy="368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6"/>
              </a:lnSpc>
            </a:pPr>
            <a:r>
              <a:rPr lang="en-US" sz="2560" b="true">
                <a:solidFill>
                  <a:srgbClr val="202E5A"/>
                </a:solidFill>
                <a:latin typeface="Recoleta Bold"/>
                <a:ea typeface="Recoleta Bold"/>
                <a:cs typeface="Recoleta Bold"/>
                <a:sym typeface="Recoleta Bold"/>
              </a:rPr>
              <a:t>+18500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1527215" y="8506362"/>
            <a:ext cx="2589018" cy="368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6"/>
              </a:lnSpc>
            </a:pPr>
            <a:r>
              <a:rPr lang="en-US" sz="2560" b="true">
                <a:solidFill>
                  <a:srgbClr val="202E5A"/>
                </a:solidFill>
                <a:latin typeface="Recoleta Bold"/>
                <a:ea typeface="Recoleta Bold"/>
                <a:cs typeface="Recoleta Bold"/>
                <a:sym typeface="Recoleta Bold"/>
              </a:rPr>
              <a:t>46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5067957" y="4728385"/>
            <a:ext cx="2589018" cy="368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6"/>
              </a:lnSpc>
            </a:pPr>
            <a:r>
              <a:rPr lang="en-US" sz="2560" b="true">
                <a:solidFill>
                  <a:srgbClr val="202E5A"/>
                </a:solidFill>
                <a:latin typeface="Recoleta Bold"/>
                <a:ea typeface="Recoleta Bold"/>
                <a:cs typeface="Recoleta Bold"/>
                <a:sym typeface="Recoleta Bold"/>
              </a:rPr>
              <a:t>36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9247" y="1147647"/>
            <a:ext cx="6563771" cy="890458"/>
            <a:chOff x="0" y="0"/>
            <a:chExt cx="2214930" cy="30048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214930" cy="300483"/>
            </a:xfrm>
            <a:custGeom>
              <a:avLst/>
              <a:gdLst/>
              <a:ahLst/>
              <a:cxnLst/>
              <a:rect r="r" b="b" t="t" l="l"/>
              <a:pathLst>
                <a:path h="300483" w="2214930">
                  <a:moveTo>
                    <a:pt x="0" y="0"/>
                  </a:moveTo>
                  <a:lnTo>
                    <a:pt x="2214930" y="0"/>
                  </a:lnTo>
                  <a:lnTo>
                    <a:pt x="2214930" y="300483"/>
                  </a:lnTo>
                  <a:lnTo>
                    <a:pt x="0" y="300483"/>
                  </a:lnTo>
                  <a:close/>
                </a:path>
              </a:pathLst>
            </a:custGeom>
            <a:solidFill>
              <a:srgbClr val="E66E24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2214930" cy="3576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88194" y="1028700"/>
            <a:ext cx="6563771" cy="890458"/>
            <a:chOff x="0" y="0"/>
            <a:chExt cx="2214930" cy="30048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14930" cy="300483"/>
            </a:xfrm>
            <a:custGeom>
              <a:avLst/>
              <a:gdLst/>
              <a:ahLst/>
              <a:cxnLst/>
              <a:rect r="r" b="b" t="t" l="l"/>
              <a:pathLst>
                <a:path h="300483" w="2214930">
                  <a:moveTo>
                    <a:pt x="0" y="0"/>
                  </a:moveTo>
                  <a:lnTo>
                    <a:pt x="2214930" y="0"/>
                  </a:lnTo>
                  <a:lnTo>
                    <a:pt x="2214930" y="300483"/>
                  </a:lnTo>
                  <a:lnTo>
                    <a:pt x="0" y="300483"/>
                  </a:lnTo>
                  <a:close/>
                </a:path>
              </a:pathLst>
            </a:custGeom>
            <a:solidFill>
              <a:srgbClr val="24315A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57150"/>
              <a:ext cx="2214930" cy="3576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264107" y="773642"/>
            <a:ext cx="3436734" cy="899148"/>
            <a:chOff x="0" y="0"/>
            <a:chExt cx="1148510" cy="30048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48510" cy="300483"/>
            </a:xfrm>
            <a:custGeom>
              <a:avLst/>
              <a:gdLst/>
              <a:ahLst/>
              <a:cxnLst/>
              <a:rect r="r" b="b" t="t" l="l"/>
              <a:pathLst>
                <a:path h="300483" w="1148510">
                  <a:moveTo>
                    <a:pt x="0" y="0"/>
                  </a:moveTo>
                  <a:lnTo>
                    <a:pt x="1148510" y="0"/>
                  </a:lnTo>
                  <a:lnTo>
                    <a:pt x="1148510" y="300483"/>
                  </a:lnTo>
                  <a:lnTo>
                    <a:pt x="0" y="300483"/>
                  </a:lnTo>
                  <a:close/>
                </a:path>
              </a:pathLst>
            </a:custGeom>
            <a:solidFill>
              <a:srgbClr val="E66E24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57150"/>
              <a:ext cx="1148510" cy="3576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9144000" y="653535"/>
            <a:ext cx="3434021" cy="899148"/>
            <a:chOff x="0" y="0"/>
            <a:chExt cx="1147603" cy="30048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47603" cy="300483"/>
            </a:xfrm>
            <a:custGeom>
              <a:avLst/>
              <a:gdLst/>
              <a:ahLst/>
              <a:cxnLst/>
              <a:rect r="r" b="b" t="t" l="l"/>
              <a:pathLst>
                <a:path h="300483" w="1147603">
                  <a:moveTo>
                    <a:pt x="0" y="0"/>
                  </a:moveTo>
                  <a:lnTo>
                    <a:pt x="1147603" y="0"/>
                  </a:lnTo>
                  <a:lnTo>
                    <a:pt x="1147603" y="300483"/>
                  </a:lnTo>
                  <a:lnTo>
                    <a:pt x="0" y="300483"/>
                  </a:lnTo>
                  <a:close/>
                </a:path>
              </a:pathLst>
            </a:custGeom>
            <a:solidFill>
              <a:srgbClr val="24315A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1147603" cy="3576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-69247" y="5573053"/>
            <a:ext cx="6885152" cy="890458"/>
            <a:chOff x="0" y="0"/>
            <a:chExt cx="2323380" cy="300483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2323380" cy="300483"/>
            </a:xfrm>
            <a:custGeom>
              <a:avLst/>
              <a:gdLst/>
              <a:ahLst/>
              <a:cxnLst/>
              <a:rect r="r" b="b" t="t" l="l"/>
              <a:pathLst>
                <a:path h="300483" w="2323380">
                  <a:moveTo>
                    <a:pt x="0" y="0"/>
                  </a:moveTo>
                  <a:lnTo>
                    <a:pt x="2323380" y="0"/>
                  </a:lnTo>
                  <a:lnTo>
                    <a:pt x="2323380" y="300483"/>
                  </a:lnTo>
                  <a:lnTo>
                    <a:pt x="0" y="300483"/>
                  </a:lnTo>
                  <a:close/>
                </a:path>
              </a:pathLst>
            </a:custGeom>
            <a:solidFill>
              <a:srgbClr val="E66E24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57150"/>
              <a:ext cx="2323380" cy="3576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-188194" y="5454106"/>
            <a:ext cx="6867298" cy="890458"/>
            <a:chOff x="0" y="0"/>
            <a:chExt cx="2317355" cy="30048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317355" cy="300483"/>
            </a:xfrm>
            <a:custGeom>
              <a:avLst/>
              <a:gdLst/>
              <a:ahLst/>
              <a:cxnLst/>
              <a:rect r="r" b="b" t="t" l="l"/>
              <a:pathLst>
                <a:path h="300483" w="2317355">
                  <a:moveTo>
                    <a:pt x="0" y="0"/>
                  </a:moveTo>
                  <a:lnTo>
                    <a:pt x="2317355" y="0"/>
                  </a:lnTo>
                  <a:lnTo>
                    <a:pt x="2317355" y="300483"/>
                  </a:lnTo>
                  <a:lnTo>
                    <a:pt x="0" y="300483"/>
                  </a:lnTo>
                  <a:close/>
                </a:path>
              </a:pathLst>
            </a:custGeom>
            <a:solidFill>
              <a:srgbClr val="24315A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57150"/>
              <a:ext cx="2317355" cy="35763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-19812" y="2432940"/>
            <a:ext cx="8974880" cy="2034049"/>
          </a:xfrm>
          <a:custGeom>
            <a:avLst/>
            <a:gdLst/>
            <a:ahLst/>
            <a:cxnLst/>
            <a:rect r="r" b="b" t="t" l="l"/>
            <a:pathLst>
              <a:path h="2034049" w="8974880">
                <a:moveTo>
                  <a:pt x="0" y="0"/>
                </a:moveTo>
                <a:lnTo>
                  <a:pt x="8974880" y="0"/>
                </a:lnTo>
                <a:lnTo>
                  <a:pt x="8974880" y="2034049"/>
                </a:lnTo>
                <a:lnTo>
                  <a:pt x="0" y="203404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-69247" y="7111211"/>
            <a:ext cx="6039498" cy="1214662"/>
          </a:xfrm>
          <a:custGeom>
            <a:avLst/>
            <a:gdLst/>
            <a:ahLst/>
            <a:cxnLst/>
            <a:rect r="r" b="b" t="t" l="l"/>
            <a:pathLst>
              <a:path h="1214662" w="6039498">
                <a:moveTo>
                  <a:pt x="0" y="0"/>
                </a:moveTo>
                <a:lnTo>
                  <a:pt x="6039498" y="0"/>
                </a:lnTo>
                <a:lnTo>
                  <a:pt x="6039498" y="1214662"/>
                </a:lnTo>
                <a:lnTo>
                  <a:pt x="0" y="12146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3314" r="-48942" b="-19546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9144000" y="1962665"/>
            <a:ext cx="9167568" cy="8117223"/>
          </a:xfrm>
          <a:custGeom>
            <a:avLst/>
            <a:gdLst/>
            <a:ahLst/>
            <a:cxnLst/>
            <a:rect r="r" b="b" t="t" l="l"/>
            <a:pathLst>
              <a:path h="8117223" w="9167568">
                <a:moveTo>
                  <a:pt x="0" y="0"/>
                </a:moveTo>
                <a:lnTo>
                  <a:pt x="9167568" y="0"/>
                </a:lnTo>
                <a:lnTo>
                  <a:pt x="9167568" y="8117223"/>
                </a:lnTo>
                <a:lnTo>
                  <a:pt x="0" y="81172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411201" y="8840223"/>
            <a:ext cx="2016004" cy="944050"/>
          </a:xfrm>
          <a:custGeom>
            <a:avLst/>
            <a:gdLst/>
            <a:ahLst/>
            <a:cxnLst/>
            <a:rect r="r" b="b" t="t" l="l"/>
            <a:pathLst>
              <a:path h="944050" w="2016004">
                <a:moveTo>
                  <a:pt x="0" y="0"/>
                </a:moveTo>
                <a:lnTo>
                  <a:pt x="2016004" y="0"/>
                </a:lnTo>
                <a:lnTo>
                  <a:pt x="2016004" y="944050"/>
                </a:lnTo>
                <a:lnTo>
                  <a:pt x="0" y="9440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363576" y="1204764"/>
            <a:ext cx="5606674" cy="634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54"/>
              </a:lnSpc>
            </a:pPr>
            <a:r>
              <a:rPr lang="en-US" sz="4504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Donors and sponsors 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480612" y="691635"/>
            <a:ext cx="2596498" cy="6502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03"/>
              </a:lnSpc>
            </a:pPr>
            <a:r>
              <a:rPr lang="en-US" sz="4548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Alliances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63576" y="5630170"/>
            <a:ext cx="6606528" cy="6340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954"/>
              </a:lnSpc>
            </a:pPr>
            <a:r>
              <a:rPr lang="en-US" sz="4504">
                <a:solidFill>
                  <a:srgbClr val="FFFFFF"/>
                </a:solidFill>
                <a:latin typeface="Recoleta"/>
                <a:ea typeface="Recoleta"/>
                <a:cs typeface="Recoleta"/>
                <a:sym typeface="Recoleta"/>
              </a:rPr>
              <a:t>Networks we are part of: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2950502" y="8716398"/>
            <a:ext cx="2814983" cy="1214662"/>
          </a:xfrm>
          <a:custGeom>
            <a:avLst/>
            <a:gdLst/>
            <a:ahLst/>
            <a:cxnLst/>
            <a:rect r="r" b="b" t="t" l="l"/>
            <a:pathLst>
              <a:path h="1214662" w="2814983">
                <a:moveTo>
                  <a:pt x="0" y="0"/>
                </a:moveTo>
                <a:lnTo>
                  <a:pt x="2814983" y="0"/>
                </a:lnTo>
                <a:lnTo>
                  <a:pt x="2814983" y="1214661"/>
                </a:lnTo>
                <a:lnTo>
                  <a:pt x="0" y="1214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9134" t="-23314" r="-10419" b="-19546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0690" y="8649369"/>
            <a:ext cx="2603130" cy="12558962"/>
          </a:xfrm>
          <a:custGeom>
            <a:avLst/>
            <a:gdLst/>
            <a:ahLst/>
            <a:cxnLst/>
            <a:rect r="r" b="b" t="t" l="l"/>
            <a:pathLst>
              <a:path h="12558962" w="2603130">
                <a:moveTo>
                  <a:pt x="0" y="0"/>
                </a:moveTo>
                <a:lnTo>
                  <a:pt x="2603131" y="0"/>
                </a:lnTo>
                <a:lnTo>
                  <a:pt x="2603131" y="12558963"/>
                </a:lnTo>
                <a:lnTo>
                  <a:pt x="0" y="125589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80875" y="3461004"/>
            <a:ext cx="3778294" cy="4837262"/>
          </a:xfrm>
          <a:custGeom>
            <a:avLst/>
            <a:gdLst/>
            <a:ahLst/>
            <a:cxnLst/>
            <a:rect r="r" b="b" t="t" l="l"/>
            <a:pathLst>
              <a:path h="4837262" w="3778294">
                <a:moveTo>
                  <a:pt x="0" y="0"/>
                </a:moveTo>
                <a:lnTo>
                  <a:pt x="3778294" y="0"/>
                </a:lnTo>
                <a:lnTo>
                  <a:pt x="3778294" y="4837262"/>
                </a:lnTo>
                <a:lnTo>
                  <a:pt x="0" y="48372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373980" y="3461004"/>
            <a:ext cx="3755071" cy="4837262"/>
          </a:xfrm>
          <a:custGeom>
            <a:avLst/>
            <a:gdLst/>
            <a:ahLst/>
            <a:cxnLst/>
            <a:rect r="r" b="b" t="t" l="l"/>
            <a:pathLst>
              <a:path h="4837262" w="3755071">
                <a:moveTo>
                  <a:pt x="0" y="0"/>
                </a:moveTo>
                <a:lnTo>
                  <a:pt x="3755071" y="0"/>
                </a:lnTo>
                <a:lnTo>
                  <a:pt x="3755071" y="4837262"/>
                </a:lnTo>
                <a:lnTo>
                  <a:pt x="0" y="48372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9548151" y="3479047"/>
            <a:ext cx="3756223" cy="4819219"/>
            <a:chOff x="0" y="0"/>
            <a:chExt cx="5008297" cy="642562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1535" y="0"/>
              <a:ext cx="5006762" cy="4765056"/>
            </a:xfrm>
            <a:custGeom>
              <a:avLst/>
              <a:gdLst/>
              <a:ahLst/>
              <a:cxnLst/>
              <a:rect r="r" b="b" t="t" l="l"/>
              <a:pathLst>
                <a:path h="4765056" w="5006762">
                  <a:moveTo>
                    <a:pt x="0" y="0"/>
                  </a:moveTo>
                  <a:lnTo>
                    <a:pt x="5006762" y="0"/>
                  </a:lnTo>
                  <a:lnTo>
                    <a:pt x="5006762" y="4765056"/>
                  </a:lnTo>
                  <a:lnTo>
                    <a:pt x="0" y="4765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grpSp>
          <p:nvGrpSpPr>
            <p:cNvPr name="Group 7" id="7"/>
            <p:cNvGrpSpPr/>
            <p:nvPr/>
          </p:nvGrpSpPr>
          <p:grpSpPr>
            <a:xfrm rot="0">
              <a:off x="0" y="2186491"/>
              <a:ext cx="5008297" cy="4239135"/>
              <a:chOff x="0" y="0"/>
              <a:chExt cx="904957" cy="765976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904957" cy="765976"/>
              </a:xfrm>
              <a:custGeom>
                <a:avLst/>
                <a:gdLst/>
                <a:ahLst/>
                <a:cxnLst/>
                <a:rect r="r" b="b" t="t" l="l"/>
                <a:pathLst>
                  <a:path h="765976" w="904957">
                    <a:moveTo>
                      <a:pt x="0" y="0"/>
                    </a:moveTo>
                    <a:lnTo>
                      <a:pt x="904957" y="0"/>
                    </a:lnTo>
                    <a:lnTo>
                      <a:pt x="904957" y="765976"/>
                    </a:lnTo>
                    <a:lnTo>
                      <a:pt x="0" y="765976"/>
                    </a:lnTo>
                    <a:close/>
                  </a:path>
                </a:pathLst>
              </a:custGeom>
              <a:solidFill>
                <a:srgbClr val="DBEFE2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38100"/>
                <a:ext cx="904957" cy="804076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</p:grpSp>
      <p:grpSp>
        <p:nvGrpSpPr>
          <p:cNvPr name="Group 10" id="10"/>
          <p:cNvGrpSpPr/>
          <p:nvPr/>
        </p:nvGrpSpPr>
        <p:grpSpPr>
          <a:xfrm rot="0">
            <a:off x="13720754" y="3515134"/>
            <a:ext cx="3779715" cy="4747014"/>
            <a:chOff x="0" y="0"/>
            <a:chExt cx="5039620" cy="6329352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169" y="0"/>
              <a:ext cx="5039451" cy="4765056"/>
            </a:xfrm>
            <a:custGeom>
              <a:avLst/>
              <a:gdLst/>
              <a:ahLst/>
              <a:cxnLst/>
              <a:rect r="r" b="b" t="t" l="l"/>
              <a:pathLst>
                <a:path h="4765056" w="5039451">
                  <a:moveTo>
                    <a:pt x="0" y="0"/>
                  </a:moveTo>
                  <a:lnTo>
                    <a:pt x="5039451" y="0"/>
                  </a:lnTo>
                  <a:lnTo>
                    <a:pt x="5039451" y="4765056"/>
                  </a:lnTo>
                  <a:lnTo>
                    <a:pt x="0" y="4765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-2350" b="-3054"/>
              </a:stretch>
            </a:blipFill>
          </p:spPr>
        </p:sp>
        <p:grpSp>
          <p:nvGrpSpPr>
            <p:cNvPr name="Group 12" id="12"/>
            <p:cNvGrpSpPr/>
            <p:nvPr/>
          </p:nvGrpSpPr>
          <p:grpSpPr>
            <a:xfrm rot="0">
              <a:off x="0" y="2334413"/>
              <a:ext cx="5039620" cy="3994940"/>
              <a:chOff x="0" y="0"/>
              <a:chExt cx="910617" cy="721852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910617" cy="721852"/>
              </a:xfrm>
              <a:custGeom>
                <a:avLst/>
                <a:gdLst/>
                <a:ahLst/>
                <a:cxnLst/>
                <a:rect r="r" b="b" t="t" l="l"/>
                <a:pathLst>
                  <a:path h="721852" w="910617">
                    <a:moveTo>
                      <a:pt x="0" y="0"/>
                    </a:moveTo>
                    <a:lnTo>
                      <a:pt x="910617" y="0"/>
                    </a:lnTo>
                    <a:lnTo>
                      <a:pt x="910617" y="721852"/>
                    </a:lnTo>
                    <a:lnTo>
                      <a:pt x="0" y="721852"/>
                    </a:lnTo>
                    <a:close/>
                  </a:path>
                </a:pathLst>
              </a:custGeom>
              <a:solidFill>
                <a:srgbClr val="E5E0EC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38100"/>
                <a:ext cx="910617" cy="759952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</p:grpSp>
      <p:sp>
        <p:nvSpPr>
          <p:cNvPr name="Freeform 15" id="15"/>
          <p:cNvSpPr/>
          <p:nvPr/>
        </p:nvSpPr>
        <p:spPr>
          <a:xfrm flipH="false" flipV="false" rot="0">
            <a:off x="14413096" y="6637158"/>
            <a:ext cx="2567940" cy="1286461"/>
          </a:xfrm>
          <a:custGeom>
            <a:avLst/>
            <a:gdLst/>
            <a:ahLst/>
            <a:cxnLst/>
            <a:rect r="r" b="b" t="t" l="l"/>
            <a:pathLst>
              <a:path h="1286461" w="2567940">
                <a:moveTo>
                  <a:pt x="0" y="0"/>
                </a:moveTo>
                <a:lnTo>
                  <a:pt x="2567940" y="0"/>
                </a:lnTo>
                <a:lnTo>
                  <a:pt x="2567940" y="1286462"/>
                </a:lnTo>
                <a:lnTo>
                  <a:pt x="0" y="12864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8584" t="-144032" r="-22583" b="-43251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845683" y="5757007"/>
            <a:ext cx="3162185" cy="1224071"/>
          </a:xfrm>
          <a:custGeom>
            <a:avLst/>
            <a:gdLst/>
            <a:ahLst/>
            <a:cxnLst/>
            <a:rect r="r" b="b" t="t" l="l"/>
            <a:pathLst>
              <a:path h="1224071" w="3162185">
                <a:moveTo>
                  <a:pt x="0" y="0"/>
                </a:moveTo>
                <a:lnTo>
                  <a:pt x="3162184" y="0"/>
                </a:lnTo>
                <a:lnTo>
                  <a:pt x="3162184" y="1224071"/>
                </a:lnTo>
                <a:lnTo>
                  <a:pt x="0" y="12240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true" rot="0">
            <a:off x="-120690" y="-7683727"/>
            <a:ext cx="2129880" cy="10275736"/>
          </a:xfrm>
          <a:custGeom>
            <a:avLst/>
            <a:gdLst/>
            <a:ahLst/>
            <a:cxnLst/>
            <a:rect r="r" b="b" t="t" l="l"/>
            <a:pathLst>
              <a:path h="10275736" w="2129880">
                <a:moveTo>
                  <a:pt x="0" y="10275736"/>
                </a:moveTo>
                <a:lnTo>
                  <a:pt x="2129880" y="10275736"/>
                </a:lnTo>
                <a:lnTo>
                  <a:pt x="2129880" y="0"/>
                </a:lnTo>
                <a:lnTo>
                  <a:pt x="0" y="0"/>
                </a:lnTo>
                <a:lnTo>
                  <a:pt x="0" y="10275736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0">
            <a:off x="16158120" y="-7075848"/>
            <a:ext cx="2129880" cy="10275736"/>
          </a:xfrm>
          <a:custGeom>
            <a:avLst/>
            <a:gdLst/>
            <a:ahLst/>
            <a:cxnLst/>
            <a:rect r="r" b="b" t="t" l="l"/>
            <a:pathLst>
              <a:path h="10275736" w="2129880">
                <a:moveTo>
                  <a:pt x="2129880" y="0"/>
                </a:moveTo>
                <a:lnTo>
                  <a:pt x="0" y="0"/>
                </a:lnTo>
                <a:lnTo>
                  <a:pt x="0" y="10275736"/>
                </a:lnTo>
                <a:lnTo>
                  <a:pt x="2129880" y="10275736"/>
                </a:lnTo>
                <a:lnTo>
                  <a:pt x="212988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true" flipV="false" rot="0">
            <a:off x="16194360" y="8649369"/>
            <a:ext cx="2129880" cy="10275736"/>
          </a:xfrm>
          <a:custGeom>
            <a:avLst/>
            <a:gdLst/>
            <a:ahLst/>
            <a:cxnLst/>
            <a:rect r="r" b="b" t="t" l="l"/>
            <a:pathLst>
              <a:path h="10275736" w="2129880">
                <a:moveTo>
                  <a:pt x="2129880" y="0"/>
                </a:moveTo>
                <a:lnTo>
                  <a:pt x="0" y="0"/>
                </a:lnTo>
                <a:lnTo>
                  <a:pt x="0" y="10275736"/>
                </a:lnTo>
                <a:lnTo>
                  <a:pt x="2129880" y="10275736"/>
                </a:lnTo>
                <a:lnTo>
                  <a:pt x="212988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3720754" y="9165314"/>
            <a:ext cx="3484528" cy="1121686"/>
          </a:xfrm>
          <a:custGeom>
            <a:avLst/>
            <a:gdLst/>
            <a:ahLst/>
            <a:cxnLst/>
            <a:rect r="r" b="b" t="t" l="l"/>
            <a:pathLst>
              <a:path h="1121686" w="3484528">
                <a:moveTo>
                  <a:pt x="0" y="0"/>
                </a:moveTo>
                <a:lnTo>
                  <a:pt x="3484528" y="0"/>
                </a:lnTo>
                <a:lnTo>
                  <a:pt x="3484528" y="1121686"/>
                </a:lnTo>
                <a:lnTo>
                  <a:pt x="0" y="11216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5708466" y="5366600"/>
            <a:ext cx="3086100" cy="2248478"/>
            <a:chOff x="0" y="0"/>
            <a:chExt cx="812800" cy="592192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592192"/>
            </a:xfrm>
            <a:custGeom>
              <a:avLst/>
              <a:gdLst/>
              <a:ahLst/>
              <a:cxnLst/>
              <a:rect r="r" b="b" t="t" l="l"/>
              <a:pathLst>
                <a:path h="592192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592192"/>
                  </a:lnTo>
                  <a:lnTo>
                    <a:pt x="0" y="592192"/>
                  </a:lnTo>
                  <a:close/>
                </a:path>
              </a:pathLst>
            </a:custGeom>
            <a:solidFill>
              <a:srgbClr val="CDDDEC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57150"/>
              <a:ext cx="812800" cy="64934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6158206" y="5011186"/>
            <a:ext cx="2190909" cy="2123168"/>
          </a:xfrm>
          <a:custGeom>
            <a:avLst/>
            <a:gdLst/>
            <a:ahLst/>
            <a:cxnLst/>
            <a:rect r="r" b="b" t="t" l="l"/>
            <a:pathLst>
              <a:path h="2123168" w="2190909">
                <a:moveTo>
                  <a:pt x="0" y="0"/>
                </a:moveTo>
                <a:lnTo>
                  <a:pt x="2190909" y="0"/>
                </a:lnTo>
                <a:lnTo>
                  <a:pt x="2190909" y="2123168"/>
                </a:lnTo>
                <a:lnTo>
                  <a:pt x="0" y="21231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571" t="-78892" r="-24176" b="-24154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6426180" y="6968537"/>
            <a:ext cx="1650671" cy="1293082"/>
          </a:xfrm>
          <a:custGeom>
            <a:avLst/>
            <a:gdLst/>
            <a:ahLst/>
            <a:cxnLst/>
            <a:rect r="r" b="b" t="t" l="l"/>
            <a:pathLst>
              <a:path h="1293082" w="1650671">
                <a:moveTo>
                  <a:pt x="0" y="0"/>
                </a:moveTo>
                <a:lnTo>
                  <a:pt x="1650671" y="0"/>
                </a:lnTo>
                <a:lnTo>
                  <a:pt x="1650671" y="1293082"/>
                </a:lnTo>
                <a:lnTo>
                  <a:pt x="0" y="12930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-27653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4194957" y="5313374"/>
            <a:ext cx="2831308" cy="1132523"/>
          </a:xfrm>
          <a:custGeom>
            <a:avLst/>
            <a:gdLst/>
            <a:ahLst/>
            <a:cxnLst/>
            <a:rect r="r" b="b" t="t" l="l"/>
            <a:pathLst>
              <a:path h="1132523" w="2831308">
                <a:moveTo>
                  <a:pt x="0" y="0"/>
                </a:moveTo>
                <a:lnTo>
                  <a:pt x="2831308" y="0"/>
                </a:lnTo>
                <a:lnTo>
                  <a:pt x="2831308" y="1132523"/>
                </a:lnTo>
                <a:lnTo>
                  <a:pt x="0" y="1132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3874904" y="1104900"/>
            <a:ext cx="10538192" cy="1119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66"/>
              </a:lnSpc>
            </a:pPr>
            <a:r>
              <a:rPr lang="en-US" sz="7878" b="true">
                <a:solidFill>
                  <a:srgbClr val="1E2D58"/>
                </a:solidFill>
                <a:latin typeface="Recoleta Bold"/>
                <a:ea typeface="Recoleta Bold"/>
                <a:cs typeface="Recoleta Bold"/>
                <a:sym typeface="Recoleta Bold"/>
              </a:rPr>
              <a:t>Programmatic  Lines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5319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582719" y="0"/>
            <a:ext cx="11600629" cy="10287000"/>
            <a:chOff x="0" y="0"/>
            <a:chExt cx="3055310" cy="2709333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055310" cy="2709333"/>
            </a:xfrm>
            <a:custGeom>
              <a:avLst/>
              <a:gdLst/>
              <a:ahLst/>
              <a:cxnLst/>
              <a:rect r="r" b="b" t="t" l="l"/>
              <a:pathLst>
                <a:path h="2709333" w="3055310">
                  <a:moveTo>
                    <a:pt x="0" y="0"/>
                  </a:moveTo>
                  <a:lnTo>
                    <a:pt x="3055310" y="0"/>
                  </a:lnTo>
                  <a:lnTo>
                    <a:pt x="305531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57150"/>
              <a:ext cx="3055310" cy="276648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490117" y="0"/>
            <a:ext cx="13017160" cy="10287000"/>
          </a:xfrm>
          <a:custGeom>
            <a:avLst/>
            <a:gdLst/>
            <a:ahLst/>
            <a:cxnLst/>
            <a:rect r="r" b="b" t="t" l="l"/>
            <a:pathLst>
              <a:path h="10287000" w="13017160">
                <a:moveTo>
                  <a:pt x="0" y="0"/>
                </a:moveTo>
                <a:lnTo>
                  <a:pt x="13017160" y="0"/>
                </a:lnTo>
                <a:lnTo>
                  <a:pt x="130171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814" t="0" r="-18676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5400000">
            <a:off x="-71554" y="2573604"/>
            <a:ext cx="2771110" cy="13369392"/>
          </a:xfrm>
          <a:custGeom>
            <a:avLst/>
            <a:gdLst/>
            <a:ahLst/>
            <a:cxnLst/>
            <a:rect r="r" b="b" t="t" l="l"/>
            <a:pathLst>
              <a:path h="13369392" w="2771110">
                <a:moveTo>
                  <a:pt x="0" y="0"/>
                </a:moveTo>
                <a:lnTo>
                  <a:pt x="2771110" y="0"/>
                </a:lnTo>
                <a:lnTo>
                  <a:pt x="2771110" y="13369392"/>
                </a:lnTo>
                <a:lnTo>
                  <a:pt x="0" y="133693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811632" y="-1543050"/>
            <a:ext cx="4212270" cy="3086100"/>
            <a:chOff x="0" y="0"/>
            <a:chExt cx="1109404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09404" cy="812800"/>
            </a:xfrm>
            <a:custGeom>
              <a:avLst/>
              <a:gdLst/>
              <a:ahLst/>
              <a:cxnLst/>
              <a:rect r="r" b="b" t="t" l="l"/>
              <a:pathLst>
                <a:path h="812800" w="1109404">
                  <a:moveTo>
                    <a:pt x="0" y="0"/>
                  </a:moveTo>
                  <a:lnTo>
                    <a:pt x="1109404" y="0"/>
                  </a:lnTo>
                  <a:lnTo>
                    <a:pt x="1109404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53192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1109404" cy="8699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525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6137283">
            <a:off x="-2322624" y="-121974"/>
            <a:ext cx="4645247" cy="3015188"/>
          </a:xfrm>
          <a:custGeom>
            <a:avLst/>
            <a:gdLst/>
            <a:ahLst/>
            <a:cxnLst/>
            <a:rect r="r" b="b" t="t" l="l"/>
            <a:pathLst>
              <a:path h="3015188" w="4645247">
                <a:moveTo>
                  <a:pt x="0" y="0"/>
                </a:moveTo>
                <a:lnTo>
                  <a:pt x="4645248" y="0"/>
                </a:lnTo>
                <a:lnTo>
                  <a:pt x="4645248" y="3015188"/>
                </a:lnTo>
                <a:lnTo>
                  <a:pt x="0" y="30151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DAGB23P2crc</dc:identifier>
  <dcterms:modified xsi:type="dcterms:W3CDTF">2011-08-01T06:04:30Z</dcterms:modified>
  <cp:revision>1</cp:revision>
  <dc:title> Presentación ADS Abril 2024 </dc:title>
</cp:coreProperties>
</file>