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73" r:id="rId8"/>
    <p:sldId id="275" r:id="rId9"/>
    <p:sldId id="276" r:id="rId10"/>
    <p:sldId id="261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3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02544-43B8-444F-9A99-EA9B20A9A2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97F10-269B-45BB-8163-4CB84F1D92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B9C1-225E-4E43-900D-285A9AD106E4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C7AA-08D4-4527-90CA-508B1AE3077C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5F1E-D095-49F8-8AF8-0B5DFC87C3D6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4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8760-880F-447D-8428-489DF4CDC07E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2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4408-C173-409C-B7A9-792879A15AD6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8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751D-01CF-4412-AAD4-72AFB61B685F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D905-7B81-414B-BD75-B50C9994D190}" type="datetime1">
              <a:rPr lang="en-US" smtClean="0"/>
              <a:t>11/15/2022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AC42-B8A9-49DC-906F-A447769B54C9}" type="datetime1">
              <a:rPr lang="en-US" smtClean="0"/>
              <a:t>11/15/2022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3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75B6-BC17-4535-9F2A-45BB25519474}" type="datetime1">
              <a:rPr lang="en-US" smtClean="0"/>
              <a:t>11/15/2022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47771-CDC7-48B1-9D1D-31AA455C63BC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8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FFBE-4D61-4848-A3C6-45D1514EFF19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73E99-75AE-4889-8DA0-44B1ADDC88C8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67F10-477A-42BB-AF91-E97CEA054D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7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tgetsbetter.org/guatemala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ItGetsBetterGT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bile.twitter.com/ItGetsBetterGT" TargetMode="External"/><Relationship Id="rId5" Type="http://schemas.openxmlformats.org/officeDocument/2006/relationships/hyperlink" Target="https://www.tiktok.com/@itgetsbettergt" TargetMode="External"/><Relationship Id="rId4" Type="http://schemas.openxmlformats.org/officeDocument/2006/relationships/hyperlink" Target="https://www.instagram.com/itgetsbettergt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image" Target="../media/image3.pn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37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47" y="1449572"/>
            <a:ext cx="5814119" cy="48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680" t="19849" r="63974" b="18236"/>
          <a:stretch/>
        </p:blipFill>
        <p:spPr>
          <a:xfrm>
            <a:off x="386861" y="105508"/>
            <a:ext cx="11465169" cy="6752492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33292"/>
            <a:ext cx="12191999" cy="68247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679" t="28879" r="64167" b="4369"/>
          <a:stretch/>
        </p:blipFill>
        <p:spPr>
          <a:xfrm>
            <a:off x="1418492" y="457238"/>
            <a:ext cx="9355015" cy="5976815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679" t="18237" r="64743" b="5660"/>
          <a:stretch/>
        </p:blipFill>
        <p:spPr>
          <a:xfrm>
            <a:off x="1497997" y="1"/>
            <a:ext cx="9196005" cy="6824708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582" t="18559" r="64071" b="34038"/>
          <a:stretch/>
        </p:blipFill>
        <p:spPr>
          <a:xfrm>
            <a:off x="1" y="0"/>
            <a:ext cx="12192000" cy="549762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680" t="17914" r="64359" b="9530"/>
          <a:stretch/>
        </p:blipFill>
        <p:spPr>
          <a:xfrm>
            <a:off x="1195753" y="1"/>
            <a:ext cx="9766917" cy="682470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776" t="17914" r="63878" b="13399"/>
          <a:stretch/>
        </p:blipFill>
        <p:spPr>
          <a:xfrm>
            <a:off x="873336" y="1"/>
            <a:ext cx="10445328" cy="682470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873" t="17269" r="63782" b="4692"/>
          <a:stretch/>
        </p:blipFill>
        <p:spPr>
          <a:xfrm>
            <a:off x="1529861" y="0"/>
            <a:ext cx="9132277" cy="6779175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776" t="17914" r="64263" b="21783"/>
          <a:stretch/>
        </p:blipFill>
        <p:spPr>
          <a:xfrm>
            <a:off x="524593" y="176786"/>
            <a:ext cx="11142814" cy="6471137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161" t="17914" r="64167" b="4370"/>
          <a:stretch/>
        </p:blipFill>
        <p:spPr>
          <a:xfrm>
            <a:off x="1591407" y="1"/>
            <a:ext cx="9009185" cy="680631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19</a:t>
            </a:fld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038600" y="299372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¡MUCHAS GRACIAS!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2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35" y="3379222"/>
            <a:ext cx="2382307" cy="2331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4" y="3412355"/>
            <a:ext cx="2331403" cy="23314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20" y="622316"/>
            <a:ext cx="2359638" cy="23314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39" y="3379222"/>
            <a:ext cx="2359638" cy="23314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8" y="622317"/>
            <a:ext cx="2369889" cy="23314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97" y="641951"/>
            <a:ext cx="2331403" cy="2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18" t="22011" r="60321" b="20530"/>
          <a:stretch/>
        </p:blipFill>
        <p:spPr>
          <a:xfrm>
            <a:off x="-10719" y="35169"/>
            <a:ext cx="12520498" cy="692833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3</a:t>
            </a:fld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175364" y="2880986"/>
            <a:ext cx="652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Somos un equipo de profesionales en comunicación que trabaja en elevar, empoderar y conectar a </a:t>
            </a:r>
            <a:r>
              <a:rPr lang="es-ES" dirty="0" err="1" smtClean="0">
                <a:solidFill>
                  <a:schemeClr val="bg1"/>
                </a:solidFill>
              </a:rPr>
              <a:t>lxs</a:t>
            </a:r>
            <a:r>
              <a:rPr lang="es-ES" dirty="0" smtClean="0">
                <a:solidFill>
                  <a:schemeClr val="bg1"/>
                </a:solidFill>
              </a:rPr>
              <a:t> jóvenes LGBTIQ+ de Guatemala por medio del storytelling desde nuestras plataformas sociales.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14" t="16946" r="60032" b="2017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6787661" cy="6858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4</a:t>
            </a:fld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127342" y="797510"/>
            <a:ext cx="54362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Desde 2018…</a:t>
            </a:r>
          </a:p>
          <a:p>
            <a:pPr algn="just"/>
            <a:r>
              <a:rPr lang="es-ES" sz="1400" dirty="0" smtClean="0">
                <a:solidFill>
                  <a:schemeClr val="bg1"/>
                </a:solidFill>
              </a:rPr>
              <a:t>Un grupo de amigues nos reunimos con el deseo de organizarnos para hacer activismo, pero vimos que no teníamos experiencia en ámbitos que otras organizaciones trabajan, ¡</a:t>
            </a:r>
            <a:r>
              <a:rPr lang="es-ES" sz="1400" dirty="0" err="1" smtClean="0">
                <a:solidFill>
                  <a:schemeClr val="bg1"/>
                </a:solidFill>
              </a:rPr>
              <a:t>Nosotres</a:t>
            </a:r>
            <a:r>
              <a:rPr lang="es-ES" sz="1400" dirty="0" smtClean="0">
                <a:solidFill>
                  <a:schemeClr val="bg1"/>
                </a:solidFill>
              </a:rPr>
              <a:t> somos comunicadores, diseñadores, hacemos videos!</a:t>
            </a:r>
          </a:p>
          <a:p>
            <a:pPr algn="just"/>
            <a:r>
              <a:rPr lang="es-ES" sz="1400" dirty="0" smtClean="0">
                <a:solidFill>
                  <a:schemeClr val="bg1"/>
                </a:solidFill>
              </a:rPr>
              <a:t>Fue cuando Doug, nuestro presidente trajo la licencia de IT GETS BETTER PROJECT a Guatemala y nos dimos cuenta que con nuestros materiales de comunicación podíamos contribuir para que les jóvenes que vienen después de </a:t>
            </a:r>
            <a:r>
              <a:rPr lang="es-ES" sz="1400" dirty="0" err="1" smtClean="0">
                <a:solidFill>
                  <a:schemeClr val="bg1"/>
                </a:solidFill>
              </a:rPr>
              <a:t>nosotres</a:t>
            </a:r>
            <a:r>
              <a:rPr lang="es-ES" sz="1400" dirty="0" smtClean="0">
                <a:solidFill>
                  <a:schemeClr val="bg1"/>
                </a:solidFill>
              </a:rPr>
              <a:t> no pasaran por lo que nos tocó. </a:t>
            </a:r>
          </a:p>
          <a:p>
            <a:pPr algn="just"/>
            <a:r>
              <a:rPr lang="es-ES" sz="1400" dirty="0" smtClean="0">
                <a:solidFill>
                  <a:schemeClr val="bg1"/>
                </a:solidFill>
              </a:rPr>
              <a:t>El discurso de Doug nos movió a </a:t>
            </a:r>
            <a:r>
              <a:rPr lang="es-ES" sz="1400" dirty="0" err="1" smtClean="0">
                <a:solidFill>
                  <a:schemeClr val="bg1"/>
                </a:solidFill>
              </a:rPr>
              <a:t>todes</a:t>
            </a:r>
            <a:r>
              <a:rPr lang="es-ES" sz="1400" dirty="0" smtClean="0">
                <a:solidFill>
                  <a:schemeClr val="bg1"/>
                </a:solidFill>
              </a:rPr>
              <a:t>, porque además de hablar de comunicación hablaba de la importancia de la salud mental en nuestras comunidades, especialmente en el desarrollo de una identidad. Elle como paciente psiquiátrico empezó a introducir sus experiencias de vida al enfoque de nuestros materiales y con mucho orgullo decimos que hoy somos les mejores en lo que hacemos. Nuestro Equipo de diseño y Brand Management liderado por Charlie Pérez nos ha ayudado a permanecer fieles a nuestra marca y línea gráfica al servicio de nuestra audiencia y con el talento y experiencia de Alex Corea en representación de las comunidades trans y produciendo </a:t>
            </a:r>
            <a:r>
              <a:rPr lang="es-ES" sz="1400" dirty="0" err="1" smtClean="0">
                <a:solidFill>
                  <a:schemeClr val="bg1"/>
                </a:solidFill>
              </a:rPr>
              <a:t>multivisuales</a:t>
            </a:r>
            <a:r>
              <a:rPr lang="es-ES" sz="1400" dirty="0" smtClean="0">
                <a:solidFill>
                  <a:schemeClr val="bg1"/>
                </a:solidFill>
              </a:rPr>
              <a:t> de alta calidad nos coloca dentro de los mejores equipos de la red IT GETS BETTER. Por nuestra filial han pasado más de 50 </a:t>
            </a:r>
            <a:r>
              <a:rPr lang="es-ES" sz="1400" dirty="0" err="1" smtClean="0">
                <a:solidFill>
                  <a:schemeClr val="bg1"/>
                </a:solidFill>
              </a:rPr>
              <a:t>voluntaries</a:t>
            </a:r>
            <a:r>
              <a:rPr lang="es-ES" sz="1400" dirty="0" smtClean="0">
                <a:solidFill>
                  <a:schemeClr val="bg1"/>
                </a:solidFill>
              </a:rPr>
              <a:t>, actualmente somos 21 </a:t>
            </a:r>
            <a:r>
              <a:rPr lang="es-ES" sz="1400" dirty="0" err="1" smtClean="0">
                <a:solidFill>
                  <a:schemeClr val="bg1"/>
                </a:solidFill>
              </a:rPr>
              <a:t>miembres</a:t>
            </a:r>
            <a:r>
              <a:rPr lang="es-ES" sz="1400" dirty="0" smtClean="0">
                <a:solidFill>
                  <a:schemeClr val="bg1"/>
                </a:solidFill>
              </a:rPr>
              <a:t> de las comunidades Queer que confiamos en que TODO MEJORA. </a:t>
            </a:r>
          </a:p>
          <a:p>
            <a:pPr algn="just"/>
            <a:r>
              <a:rPr lang="es-ES" sz="1400" dirty="0" err="1" smtClean="0">
                <a:solidFill>
                  <a:schemeClr val="bg1"/>
                </a:solidFill>
              </a:rPr>
              <a:t>Binvenidxs</a:t>
            </a:r>
            <a:r>
              <a:rPr lang="es-ES" sz="1400" dirty="0" smtClean="0">
                <a:solidFill>
                  <a:schemeClr val="bg1"/>
                </a:solidFill>
              </a:rPr>
              <a:t> a IT GETS BETTER GUATEMALA.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333" t="17270" r="60802" b="20171"/>
          <a:stretch/>
        </p:blipFill>
        <p:spPr>
          <a:xfrm>
            <a:off x="1" y="0"/>
            <a:ext cx="12192000" cy="68228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622" t="59835" r="72820" b="3726"/>
          <a:stretch/>
        </p:blipFill>
        <p:spPr>
          <a:xfrm>
            <a:off x="1" y="1"/>
            <a:ext cx="7209691" cy="682470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5</a:t>
            </a:fld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1352810" y="2137795"/>
            <a:ext cx="606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bg1"/>
                </a:solidFill>
              </a:rPr>
              <a:t>CONOCE NUESTRAS PLATAFORMAS</a:t>
            </a:r>
          </a:p>
          <a:p>
            <a:pPr algn="just"/>
            <a:endParaRPr lang="es-ES" sz="2400" b="1" dirty="0">
              <a:solidFill>
                <a:schemeClr val="bg1"/>
              </a:solidFill>
            </a:endParaRPr>
          </a:p>
          <a:p>
            <a:pPr algn="just"/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Instagram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TikTok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</a:t>
            </a:r>
          </a:p>
          <a:p>
            <a:pPr algn="just"/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</a:t>
            </a:r>
          </a:p>
          <a:p>
            <a:pPr algn="just"/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6"/>
              </a:rPr>
              <a:t>Twitter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Facebook 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8"/>
              </a:rPr>
              <a:t>website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968" t="17269" r="63878" b="12432"/>
          <a:stretch/>
        </p:blipFill>
        <p:spPr>
          <a:xfrm>
            <a:off x="1" y="0"/>
            <a:ext cx="12192000" cy="682283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6</a:t>
            </a:fld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659705" y="2285214"/>
            <a:ext cx="54362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Nos hemos enfocado en la construcción de comunidad desde el objetivo de crear redes de apoyo para les jóvenes que pertenecen a nuestra audiencia. Socialmente y de forma regular a las personas LGBTIQ se nos ofrecen espacios para relacionarnos donde están involucrados el sexo, las drogas y/o el alcohol y creemos que podemos hacer amigos de verdad por medio de otros acercamientos, es por eso que nosotros hemos organizado otras actividades como talleres, conversatorios, </a:t>
            </a:r>
            <a:r>
              <a:rPr lang="es-ES" sz="1400" b="1" dirty="0" err="1" smtClean="0">
                <a:solidFill>
                  <a:schemeClr val="bg1"/>
                </a:solidFill>
              </a:rPr>
              <a:t>pic</a:t>
            </a:r>
            <a:r>
              <a:rPr lang="es-ES" sz="1400" b="1" dirty="0" smtClean="0">
                <a:solidFill>
                  <a:schemeClr val="bg1"/>
                </a:solidFill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</a:rPr>
              <a:t>nics</a:t>
            </a:r>
            <a:r>
              <a:rPr lang="es-ES" sz="1400" b="1" dirty="0" smtClean="0">
                <a:solidFill>
                  <a:schemeClr val="bg1"/>
                </a:solidFill>
              </a:rPr>
              <a:t>, cine foros entre otras, para fortalecer esos vínculos de amistad que muchas veces surgen desde IT GETS BETTER. </a:t>
            </a:r>
          </a:p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Hemos logrado vincular a jóvenes queer para contar sus historias pero también la de sus familias, tenemos un pequeño grupo de padres que ha contado lo difícil que ha sido el entender a une </a:t>
            </a:r>
            <a:r>
              <a:rPr lang="es-ES" sz="1400" b="1" dirty="0" err="1" smtClean="0">
                <a:solidFill>
                  <a:schemeClr val="bg1"/>
                </a:solidFill>
              </a:rPr>
              <a:t>hijx</a:t>
            </a:r>
            <a:r>
              <a:rPr lang="es-ES" sz="1400" b="1" dirty="0" smtClean="0">
                <a:solidFill>
                  <a:schemeClr val="bg1"/>
                </a:solidFill>
              </a:rPr>
              <a:t> queer y como lo han superado. </a:t>
            </a:r>
          </a:p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Nos sentimos muy </a:t>
            </a:r>
            <a:r>
              <a:rPr lang="es-ES" sz="1400" b="1" dirty="0" err="1" smtClean="0">
                <a:solidFill>
                  <a:schemeClr val="bg1"/>
                </a:solidFill>
              </a:rPr>
              <a:t>orgulloses</a:t>
            </a:r>
            <a:r>
              <a:rPr lang="es-ES" sz="1400" b="1" dirty="0" smtClean="0">
                <a:solidFill>
                  <a:schemeClr val="bg1"/>
                </a:solidFill>
              </a:rPr>
              <a:t> porque a partir de estos acercamientos nos escriben a nuestras plataformas persones que quieren contar su historia pero también familias que están en esa búsqueda para sanas y seguir adelante.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7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26717" y="421729"/>
            <a:ext cx="1088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NUESTRAS CAMPAÑAS…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478" y="760927"/>
            <a:ext cx="1456839" cy="14394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48" y="729506"/>
            <a:ext cx="1434503" cy="14394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3" y="729506"/>
            <a:ext cx="1448070" cy="14394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78" y="729506"/>
            <a:ext cx="1448070" cy="14394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94" y="729506"/>
            <a:ext cx="1444345" cy="14394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3" y="729506"/>
            <a:ext cx="1445585" cy="14394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73" y="2419800"/>
            <a:ext cx="1461955" cy="14157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68" y="2361385"/>
            <a:ext cx="1450433" cy="14157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61" y="2389050"/>
            <a:ext cx="1450433" cy="14157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46" y="2389050"/>
            <a:ext cx="1465836" cy="141572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5" y="2346401"/>
            <a:ext cx="1421798" cy="141572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8" y="2399477"/>
            <a:ext cx="1450433" cy="141572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82" y="3945111"/>
            <a:ext cx="1473020" cy="147050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66" y="3936334"/>
            <a:ext cx="1465491" cy="147050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2" y="3945111"/>
            <a:ext cx="1469246" cy="147050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8" y="3954490"/>
            <a:ext cx="1451888" cy="147050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95" y="3919400"/>
            <a:ext cx="1475547" cy="147050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83" y="3936334"/>
            <a:ext cx="1464244" cy="147050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3" y="3939611"/>
            <a:ext cx="1475547" cy="147050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04" y="5474743"/>
            <a:ext cx="1298529" cy="131295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47" y="5457092"/>
            <a:ext cx="1296337" cy="131295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22" y="5474743"/>
            <a:ext cx="1336954" cy="1312957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08" y="5457092"/>
            <a:ext cx="1305149" cy="131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883159" y="6502840"/>
            <a:ext cx="1401619" cy="237355"/>
          </a:xfrm>
        </p:spPr>
        <p:txBody>
          <a:bodyPr/>
          <a:lstStyle/>
          <a:p>
            <a:fld id="{4FD67F10-477A-42BB-AF91-E97CEA054D83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036564" y="927969"/>
            <a:ext cx="1088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>
                <a:solidFill>
                  <a:schemeClr val="bg1"/>
                </a:solidFill>
              </a:rPr>
              <a:t>NUESTRO CONTENIDO…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08" y="286851"/>
            <a:ext cx="2086161" cy="20718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65" y="2685031"/>
            <a:ext cx="1994863" cy="19641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22" y="4325157"/>
            <a:ext cx="2131710" cy="211349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" y="4916603"/>
            <a:ext cx="1590892" cy="15568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84" y="4945941"/>
            <a:ext cx="1575754" cy="15568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72" y="4390569"/>
            <a:ext cx="1622524" cy="20829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68" y="4945941"/>
            <a:ext cx="1567618" cy="15568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1" y="726897"/>
            <a:ext cx="2367211" cy="23631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58" y="4759740"/>
            <a:ext cx="1759644" cy="17431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08" y="421729"/>
            <a:ext cx="2783454" cy="269781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46" y="1413590"/>
            <a:ext cx="2696639" cy="266206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47" y="2788589"/>
            <a:ext cx="1737056" cy="17222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0" y="3253422"/>
            <a:ext cx="1545958" cy="15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22" t="59835" r="72820" b="3726"/>
          <a:stretch/>
        </p:blipFill>
        <p:spPr>
          <a:xfrm>
            <a:off x="1" y="1"/>
            <a:ext cx="12191999" cy="6824708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7F10-477A-42BB-AF91-E97CEA054D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496</Words>
  <Application>Microsoft Office PowerPoint</Application>
  <PresentationFormat>Panorámica</PresentationFormat>
  <Paragraphs>35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Douglas</dc:creator>
  <cp:lastModifiedBy>Douglas</cp:lastModifiedBy>
  <cp:revision>11</cp:revision>
  <dcterms:created xsi:type="dcterms:W3CDTF">2022-11-15T18:29:52Z</dcterms:created>
  <dcterms:modified xsi:type="dcterms:W3CDTF">2022-11-15T20:39:44Z</dcterms:modified>
</cp:coreProperties>
</file>