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G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2F324D-7F91-46EB-80E4-21112CB9DE63}" type="datetimeFigureOut">
              <a:rPr lang="es-GT" smtClean="0"/>
              <a:t>06/02/2018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A257F58-BDF6-49FB-8260-739B94F44545}" type="slidenum">
              <a:rPr lang="es-GT" smtClean="0"/>
              <a:t>‹Nº›</a:t>
            </a:fld>
            <a:endParaRPr lang="es-GT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30898848" TargetMode="External"/><Relationship Id="rId2" Type="http://schemas.openxmlformats.org/officeDocument/2006/relationships/hyperlink" Target="https://vimeo.com/96165467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>
                <a:latin typeface="Albertus Medium" pitchFamily="34" charset="0"/>
              </a:rPr>
              <a:t>Momentum</a:t>
            </a:r>
            <a:r>
              <a:rPr lang="es-GT" dirty="0" smtClean="0">
                <a:latin typeface="Albertus Medium" pitchFamily="34" charset="0"/>
              </a:rPr>
              <a:t> danza contemporánea</a:t>
            </a:r>
            <a:endParaRPr lang="es-GT" dirty="0">
              <a:latin typeface="Albertus Medium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GT" dirty="0" smtClean="0">
                <a:hlinkClick r:id="rId2"/>
              </a:rPr>
              <a:t>https://vimeo.com/96165467</a:t>
            </a:r>
            <a:endParaRPr lang="es-GT" dirty="0" smtClean="0"/>
          </a:p>
          <a:p>
            <a:r>
              <a:rPr lang="es-GT" dirty="0" smtClean="0">
                <a:hlinkClick r:id="rId3"/>
              </a:rPr>
              <a:t>https://vimeo.com/130898848</a:t>
            </a:r>
            <a:endParaRPr lang="es-GT" dirty="0" smtClean="0"/>
          </a:p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33664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</TotalTime>
  <Words>9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Ejecutivo</vt:lpstr>
      <vt:lpstr>Momentum danza contemporánea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Algunas obras de Momentum</dc:title>
  <dc:creator>Jeffrey David Ortega Carazo</dc:creator>
  <cp:lastModifiedBy>Jeffrey David Ortega Carazo</cp:lastModifiedBy>
  <cp:revision>2</cp:revision>
  <dcterms:created xsi:type="dcterms:W3CDTF">2018-02-06T23:30:43Z</dcterms:created>
  <dcterms:modified xsi:type="dcterms:W3CDTF">2018-02-06T23:36:10Z</dcterms:modified>
</cp:coreProperties>
</file>