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4" r:id="rId4"/>
    <p:sldId id="266" r:id="rId5"/>
    <p:sldId id="257" r:id="rId6"/>
    <p:sldId id="262" r:id="rId7"/>
    <p:sldId id="258" r:id="rId8"/>
    <p:sldId id="259" r:id="rId9"/>
    <p:sldId id="260" r:id="rId10"/>
    <p:sldId id="263" r:id="rId11"/>
    <p:sldId id="267" r:id="rId12"/>
    <p:sldId id="268" r:id="rId13"/>
  </p:sldIdLst>
  <p:sldSz cx="9144000" cy="6858000" type="screen4x3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4D4D5-6C63-42B9-8A1B-86A76F2ACC77}" type="datetimeFigureOut">
              <a:rPr lang="es-GT" smtClean="0"/>
              <a:t>23/01/2018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44F63-70B3-468B-9AF8-BF86F72AC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6021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4D4D5-6C63-42B9-8A1B-86A76F2ACC77}" type="datetimeFigureOut">
              <a:rPr lang="es-GT" smtClean="0"/>
              <a:t>23/01/2018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44F63-70B3-468B-9AF8-BF86F72AC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833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4D4D5-6C63-42B9-8A1B-86A76F2ACC77}" type="datetimeFigureOut">
              <a:rPr lang="es-GT" smtClean="0"/>
              <a:t>23/01/2018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44F63-70B3-468B-9AF8-BF86F72AC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2620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4D4D5-6C63-42B9-8A1B-86A76F2ACC77}" type="datetimeFigureOut">
              <a:rPr lang="es-GT" smtClean="0"/>
              <a:t>23/01/2018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44F63-70B3-468B-9AF8-BF86F72AC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4580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4D4D5-6C63-42B9-8A1B-86A76F2ACC77}" type="datetimeFigureOut">
              <a:rPr lang="es-GT" smtClean="0"/>
              <a:t>23/01/2018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44F63-70B3-468B-9AF8-BF86F72AC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5420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4D4D5-6C63-42B9-8A1B-86A76F2ACC77}" type="datetimeFigureOut">
              <a:rPr lang="es-GT" smtClean="0"/>
              <a:t>23/01/2018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44F63-70B3-468B-9AF8-BF86F72AC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9832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4D4D5-6C63-42B9-8A1B-86A76F2ACC77}" type="datetimeFigureOut">
              <a:rPr lang="es-GT" smtClean="0"/>
              <a:t>23/01/2018</a:t>
            </a:fld>
            <a:endParaRPr lang="es-GT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44F63-70B3-468B-9AF8-BF86F72AC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3537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4D4D5-6C63-42B9-8A1B-86A76F2ACC77}" type="datetimeFigureOut">
              <a:rPr lang="es-GT" smtClean="0"/>
              <a:t>23/01/2018</a:t>
            </a:fld>
            <a:endParaRPr lang="es-GT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44F63-70B3-468B-9AF8-BF86F72AC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69343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4D4D5-6C63-42B9-8A1B-86A76F2ACC77}" type="datetimeFigureOut">
              <a:rPr lang="es-GT" smtClean="0"/>
              <a:t>23/01/2018</a:t>
            </a:fld>
            <a:endParaRPr lang="es-GT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44F63-70B3-468B-9AF8-BF86F72AC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69729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4D4D5-6C63-42B9-8A1B-86A76F2ACC77}" type="datetimeFigureOut">
              <a:rPr lang="es-GT" smtClean="0"/>
              <a:t>23/01/2018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44F63-70B3-468B-9AF8-BF86F72AC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0335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4D4D5-6C63-42B9-8A1B-86A76F2ACC77}" type="datetimeFigureOut">
              <a:rPr lang="es-GT" smtClean="0"/>
              <a:t>23/01/2018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44F63-70B3-468B-9AF8-BF86F72AC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2289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04D4D5-6C63-42B9-8A1B-86A76F2ACC77}" type="datetimeFigureOut">
              <a:rPr lang="es-GT" smtClean="0"/>
              <a:t>23/01/2018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44F63-70B3-468B-9AF8-BF86F72ACA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4692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8 Grupo"/>
          <p:cNvGrpSpPr/>
          <p:nvPr/>
        </p:nvGrpSpPr>
        <p:grpSpPr>
          <a:xfrm>
            <a:off x="1439259" y="908720"/>
            <a:ext cx="7395977" cy="6726325"/>
            <a:chOff x="1439259" y="908720"/>
            <a:chExt cx="7395977" cy="6726325"/>
          </a:xfrm>
        </p:grpSpPr>
        <p:pic>
          <p:nvPicPr>
            <p:cNvPr id="4" name="3 Imagen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73739" y="1773548"/>
              <a:ext cx="5861497" cy="5861497"/>
            </a:xfrm>
            <a:prstGeom prst="rect">
              <a:avLst/>
            </a:prstGeom>
          </p:spPr>
        </p:pic>
        <p:pic>
          <p:nvPicPr>
            <p:cNvPr id="5" name="4 Imagen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9259" y="3158995"/>
              <a:ext cx="3068960" cy="3068960"/>
            </a:xfrm>
            <a:prstGeom prst="rect">
              <a:avLst/>
            </a:prstGeom>
          </p:spPr>
        </p:pic>
        <p:pic>
          <p:nvPicPr>
            <p:cNvPr id="8" name="7 Imagen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129" r="18226"/>
            <a:stretch/>
          </p:blipFill>
          <p:spPr>
            <a:xfrm>
              <a:off x="1454010" y="908720"/>
              <a:ext cx="6002593" cy="247226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53438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>
                <a:latin typeface="Arial" panose="020B0604020202020204" pitchFamily="34" charset="0"/>
                <a:cs typeface="Arial" panose="020B0604020202020204" pitchFamily="34" charset="0"/>
              </a:rPr>
              <a:t>Secciones </a:t>
            </a:r>
            <a:endParaRPr lang="es-G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556792"/>
            <a:ext cx="8686800" cy="4565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GT" b="1" dirty="0" smtClean="0">
                <a:latin typeface="Arial" panose="020B0604020202020204" pitchFamily="34" charset="0"/>
                <a:cs typeface="Arial" panose="020B0604020202020204" pitchFamily="34" charset="0"/>
              </a:rPr>
              <a:t>Ventanilla informativa </a:t>
            </a:r>
            <a:r>
              <a:rPr lang="es-G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¿cómo usar este manual?</a:t>
            </a:r>
          </a:p>
          <a:p>
            <a:pPr marL="0" indent="0">
              <a:buNone/>
            </a:pPr>
            <a:r>
              <a:rPr lang="es-GT" b="1" dirty="0" smtClean="0">
                <a:latin typeface="Arial" panose="020B0604020202020204" pitchFamily="34" charset="0"/>
                <a:cs typeface="Arial" panose="020B0604020202020204" pitchFamily="34" charset="0"/>
              </a:rPr>
              <a:t>Equipo básico de auxilio </a:t>
            </a:r>
            <a:r>
              <a:rPr lang="es-G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narrativa de autores</a:t>
            </a:r>
            <a:endParaRPr lang="es-GT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GT" b="1" dirty="0" smtClean="0">
                <a:latin typeface="Arial" panose="020B0604020202020204" pitchFamily="34" charset="0"/>
                <a:cs typeface="Arial" panose="020B0604020202020204" pitchFamily="34" charset="0"/>
              </a:rPr>
              <a:t>Área de radiología </a:t>
            </a:r>
            <a:r>
              <a:rPr lang="es-G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entrevista</a:t>
            </a:r>
          </a:p>
          <a:p>
            <a:pPr marL="0" indent="0">
              <a:buNone/>
            </a:pPr>
            <a:r>
              <a:rPr lang="es-GT" b="1" dirty="0" smtClean="0">
                <a:latin typeface="Arial" panose="020B0604020202020204" pitchFamily="34" charset="0"/>
                <a:cs typeface="Arial" panose="020B0604020202020204" pitchFamily="34" charset="0"/>
              </a:rPr>
              <a:t>Laboratorio de urgencias </a:t>
            </a:r>
            <a:r>
              <a:rPr lang="es-G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reseñas literarias</a:t>
            </a:r>
            <a:endParaRPr lang="es-GT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GT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Respiración boca a boca </a:t>
            </a:r>
            <a:r>
              <a:rPr lang="es-G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biografía de los ilustradores</a:t>
            </a:r>
          </a:p>
          <a:p>
            <a:pPr marL="0" indent="0">
              <a:buNone/>
            </a:pPr>
            <a:r>
              <a:rPr lang="es-GT" b="1" dirty="0" smtClean="0">
                <a:latin typeface="Arial" panose="020B0604020202020204" pitchFamily="34" charset="0"/>
                <a:cs typeface="Arial" panose="020B0604020202020204" pitchFamily="34" charset="0"/>
              </a:rPr>
              <a:t>Suscripciones </a:t>
            </a:r>
            <a:r>
              <a:rPr lang="es-G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cómo tener la revista segura</a:t>
            </a:r>
          </a:p>
          <a:p>
            <a:pPr marL="0" indent="0">
              <a:buNone/>
            </a:pPr>
            <a:r>
              <a:rPr lang="es-GT" b="1" dirty="0" smtClean="0">
                <a:latin typeface="Arial" panose="020B0604020202020204" pitchFamily="34" charset="0"/>
                <a:cs typeface="Arial" panose="020B0604020202020204" pitchFamily="34" charset="0"/>
              </a:rPr>
              <a:t>Salida de emergencia </a:t>
            </a:r>
            <a:r>
              <a:rPr lang="es-GT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sobre el proyecto</a:t>
            </a:r>
            <a:endParaRPr lang="es-GT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G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8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es-GT" dirty="0" smtClean="0">
                <a:latin typeface="Arial" panose="020B0604020202020204" pitchFamily="34" charset="0"/>
                <a:cs typeface="Arial" panose="020B0604020202020204" pitchFamily="34" charset="0"/>
              </a:rPr>
              <a:t>Equipo de Cirujanos</a:t>
            </a:r>
            <a:endParaRPr lang="es-G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652120" y="2348880"/>
            <a:ext cx="3851920" cy="22322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G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s-G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 izquierda a derecha</a:t>
            </a:r>
          </a:p>
          <a:p>
            <a:pPr marL="0" indent="0">
              <a:buNone/>
            </a:pPr>
            <a:endParaRPr lang="es-GT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G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Alberto Arzú</a:t>
            </a:r>
          </a:p>
          <a:p>
            <a:r>
              <a:rPr lang="es-G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Eddy Roma</a:t>
            </a:r>
          </a:p>
          <a:p>
            <a:r>
              <a:rPr lang="es-GT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Marilinda</a:t>
            </a:r>
            <a:r>
              <a:rPr lang="es-GT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Guerrero Valenzuela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700808"/>
            <a:ext cx="4992555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176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268760"/>
            <a:ext cx="8258671" cy="751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9968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415270"/>
            <a:ext cx="4680520" cy="6057143"/>
          </a:xfrm>
        </p:spPr>
      </p:pic>
    </p:spTree>
    <p:extLst>
      <p:ext uri="{BB962C8B-B14F-4D97-AF65-F5344CB8AC3E}">
        <p14:creationId xmlns:p14="http://schemas.microsoft.com/office/powerpoint/2010/main" val="4247446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836712"/>
            <a:ext cx="8067370" cy="5120890"/>
          </a:xfrm>
        </p:spPr>
      </p:pic>
    </p:spTree>
    <p:extLst>
      <p:ext uri="{BB962C8B-B14F-4D97-AF65-F5344CB8AC3E}">
        <p14:creationId xmlns:p14="http://schemas.microsoft.com/office/powerpoint/2010/main" val="2980238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692696"/>
            <a:ext cx="8321924" cy="5316580"/>
          </a:xfrm>
        </p:spPr>
      </p:pic>
    </p:spTree>
    <p:extLst>
      <p:ext uri="{BB962C8B-B14F-4D97-AF65-F5344CB8AC3E}">
        <p14:creationId xmlns:p14="http://schemas.microsoft.com/office/powerpoint/2010/main" val="2101450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>
                <a:latin typeface="Arial" panose="020B0604020202020204" pitchFamily="34" charset="0"/>
                <a:cs typeface="Arial" panose="020B0604020202020204" pitchFamily="34" charset="0"/>
              </a:rPr>
              <a:t>Sobre el proyecto</a:t>
            </a:r>
            <a:endParaRPr lang="es-G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smtClean="0">
                <a:latin typeface="Arial" panose="020B0604020202020204" pitchFamily="34" charset="0"/>
                <a:cs typeface="Arial" panose="020B0604020202020204" pitchFamily="34" charset="0"/>
              </a:rPr>
              <a:t>La revista Primeros Auxilios busca dar a conocer a gente nueva por calidad, busca tener un tono cercano con el lector común que desee disfrutar una buena historia que se le acerque como a un igual, como a un compañero dispuesto a compartir un largo viaje. </a:t>
            </a:r>
            <a:endParaRPr lang="es-G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098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>
                <a:latin typeface="Arial" panose="020B0604020202020204" pitchFamily="34" charset="0"/>
                <a:cs typeface="Arial" panose="020B0604020202020204" pitchFamily="34" charset="0"/>
              </a:rPr>
              <a:t>¿Porqué Primeros Auxilios?</a:t>
            </a:r>
            <a:endParaRPr lang="es-G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3340968"/>
          </a:xfrm>
        </p:spPr>
        <p:txBody>
          <a:bodyPr/>
          <a:lstStyle/>
          <a:p>
            <a:pPr marL="0" indent="0">
              <a:buNone/>
            </a:pPr>
            <a:r>
              <a:rPr lang="es-GT" dirty="0" smtClean="0">
                <a:latin typeface="Arial" panose="020B0604020202020204" pitchFamily="34" charset="0"/>
                <a:cs typeface="Arial" panose="020B0604020202020204" pitchFamily="34" charset="0"/>
              </a:rPr>
              <a:t>Porque es necesario revitalizar/ revivir/ darle sus “Primeros Auxilios” a la narrativa breve guatemalteca. Género que es trabajado por muchos autores pero por distintas razones no encuentra muchos espacios para la publicación. </a:t>
            </a:r>
            <a:endParaRPr lang="es-G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574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b="1" dirty="0" smtClean="0">
                <a:latin typeface="Arial" panose="020B0604020202020204" pitchFamily="34" charset="0"/>
                <a:cs typeface="Arial" panose="020B0604020202020204" pitchFamily="34" charset="0"/>
              </a:rPr>
              <a:t>Antecedentes</a:t>
            </a:r>
            <a:endParaRPr lang="es-G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smtClean="0">
                <a:latin typeface="Arial" panose="020B0604020202020204" pitchFamily="34" charset="0"/>
                <a:cs typeface="Arial" panose="020B0604020202020204" pitchFamily="34" charset="0"/>
              </a:rPr>
              <a:t>La revista sigue los ejemplos trazados por las revistas mexicanas </a:t>
            </a:r>
            <a:r>
              <a:rPr lang="es-GT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cuento </a:t>
            </a:r>
            <a:r>
              <a:rPr lang="es-GT" dirty="0" smtClean="0">
                <a:latin typeface="Arial" panose="020B0604020202020204" pitchFamily="34" charset="0"/>
                <a:cs typeface="Arial" panose="020B0604020202020204" pitchFamily="34" charset="0"/>
              </a:rPr>
              <a:t>(dirigida por Edmundo </a:t>
            </a:r>
            <a:r>
              <a:rPr lang="es-GT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Valadés</a:t>
            </a:r>
            <a:r>
              <a:rPr lang="es-GT" dirty="0" smtClean="0">
                <a:latin typeface="Arial" panose="020B0604020202020204" pitchFamily="34" charset="0"/>
                <a:cs typeface="Arial" panose="020B0604020202020204" pitchFamily="34" charset="0"/>
              </a:rPr>
              <a:t>) y </a:t>
            </a:r>
            <a:r>
              <a:rPr lang="es-GT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puro cuento </a:t>
            </a:r>
            <a:r>
              <a:rPr lang="es-GT" dirty="0" smtClean="0">
                <a:latin typeface="Arial" panose="020B0604020202020204" pitchFamily="34" charset="0"/>
                <a:cs typeface="Arial" panose="020B0604020202020204" pitchFamily="34" charset="0"/>
              </a:rPr>
              <a:t>(a cargo del poeta guatemalteco Carlos López), abriéndole espacio a un género literario relegado por las editoriales que privilegian la novela y el libro de autoayuda. </a:t>
            </a:r>
            <a:endParaRPr lang="es-G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201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GT" dirty="0" smtClean="0">
                <a:latin typeface="Arial" panose="020B0604020202020204" pitchFamily="34" charset="0"/>
                <a:cs typeface="Arial" panose="020B0604020202020204" pitchFamily="34" charset="0"/>
              </a:rPr>
              <a:t>La revista continúa la senda abierta por las revistas guatemaltecas La Ermita y Magna Terra, donde se unieron las corrientes contemporáneas, la tradición que les precede y la divulgación de quienes dan sus primeros pasos en el oficio literario. </a:t>
            </a:r>
          </a:p>
          <a:p>
            <a:pPr marL="0" indent="0">
              <a:buNone/>
            </a:pPr>
            <a:endParaRPr lang="es-G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GT" dirty="0" smtClean="0">
                <a:latin typeface="Arial" panose="020B0604020202020204" pitchFamily="34" charset="0"/>
                <a:cs typeface="Arial" panose="020B0604020202020204" pitchFamily="34" charset="0"/>
              </a:rPr>
              <a:t>Se propone, recuperar a escritores cuyos libros no pasaron de la remota primera edición y son difíciles de encontrar. </a:t>
            </a:r>
            <a:endParaRPr lang="es-G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1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GT" dirty="0" smtClean="0">
                <a:latin typeface="Arial" panose="020B0604020202020204" pitchFamily="34" charset="0"/>
                <a:cs typeface="Arial" panose="020B0604020202020204" pitchFamily="34" charset="0"/>
              </a:rPr>
              <a:t>En cada edición, se lanza una convocatoria para que aquel que desee, envíe su propuesta y al llegar a la fecha límite, cada texto es sujeto a revisión por el cuerpo editorial. </a:t>
            </a:r>
          </a:p>
          <a:p>
            <a:pPr marL="0" indent="0">
              <a:buNone/>
            </a:pPr>
            <a:r>
              <a:rPr lang="es-GT" dirty="0" smtClean="0">
                <a:latin typeface="Arial" panose="020B0604020202020204" pitchFamily="34" charset="0"/>
                <a:cs typeface="Arial" panose="020B0604020202020204" pitchFamily="34" charset="0"/>
              </a:rPr>
              <a:t>Todos los cuentos son publicados por su calidad literaria. </a:t>
            </a:r>
          </a:p>
          <a:p>
            <a:pPr marL="0" indent="0">
              <a:buNone/>
            </a:pPr>
            <a:r>
              <a:rPr lang="es-GT" dirty="0" smtClean="0">
                <a:latin typeface="Arial" panose="020B0604020202020204" pitchFamily="34" charset="0"/>
                <a:cs typeface="Arial" panose="020B0604020202020204" pitchFamily="34" charset="0"/>
              </a:rPr>
              <a:t>Cada edición busca dar a conocer a diseñadores gráficos e ilustradores guatemaltecos distintos, por lo que cada revista es completamente distinta a la anterior. </a:t>
            </a:r>
            <a:endParaRPr lang="es-G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4461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101</TotalTime>
  <Words>341</Words>
  <Application>Microsoft Office PowerPoint</Application>
  <PresentationFormat>Presentación en pantalla (4:3)</PresentationFormat>
  <Paragraphs>26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Sobre el proyecto</vt:lpstr>
      <vt:lpstr>¿Porqué Primeros Auxilios?</vt:lpstr>
      <vt:lpstr>Antecedentes</vt:lpstr>
      <vt:lpstr>Presentación de PowerPoint</vt:lpstr>
      <vt:lpstr>Presentación de PowerPoint</vt:lpstr>
      <vt:lpstr>Secciones </vt:lpstr>
      <vt:lpstr>Equipo de Cirujanos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Revista Primeros Auxilios</dc:title>
  <dc:creator>mari</dc:creator>
  <cp:lastModifiedBy>mari</cp:lastModifiedBy>
  <cp:revision>8</cp:revision>
  <dcterms:created xsi:type="dcterms:W3CDTF">2018-01-23T20:50:36Z</dcterms:created>
  <dcterms:modified xsi:type="dcterms:W3CDTF">2018-01-23T22:32:19Z</dcterms:modified>
</cp:coreProperties>
</file>